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9" r:id="rId1"/>
  </p:sldMasterIdLst>
  <p:notesMasterIdLst>
    <p:notesMasterId r:id="rId6"/>
  </p:notesMasterIdLst>
  <p:sldIdLst>
    <p:sldId id="261" r:id="rId2"/>
    <p:sldId id="258" r:id="rId3"/>
    <p:sldId id="262" r:id="rId4"/>
    <p:sldId id="259" r:id="rId5"/>
  </p:sldIdLst>
  <p:sldSz cx="9144000" cy="5143500" type="screen16x9"/>
  <p:notesSz cx="6858000" cy="9144000"/>
  <p:embeddedFontLst>
    <p:embeddedFont>
      <p:font typeface="Fredoka" panose="020B0604020202020204" charset="-79"/>
      <p:regular r:id="rId7"/>
      <p:bold r:id="rId8"/>
    </p:embeddedFont>
    <p:embeddedFont>
      <p:font typeface="Space Grotesk" panose="020B0604020202020204" charset="0"/>
      <p:bold r:id="rId9"/>
    </p:embeddedFont>
    <p:embeddedFont>
      <p:font typeface="Space Grotesk Medium" panose="020B0604020202020204" charset="0"/>
      <p:regular r:id="rId10"/>
      <p:bold r:id="rId11"/>
    </p:embeddedFont>
    <p:embeddedFont>
      <p:font typeface="Work Sans" pitchFamily="2" charset="0"/>
      <p:regular r:id="rId12"/>
      <p:bold r:id="rId13"/>
      <p:italic r:id="rId14"/>
      <p:boldItalic r:id="rId15"/>
    </p:embeddedFont>
    <p:embeddedFont>
      <p:font typeface="Work Sans Medium" pitchFamily="2" charset="0"/>
      <p:regular r:id="rId16"/>
      <p:bold r:id="rId17"/>
      <p:italic r:id="rId18"/>
      <p:boldItalic r:id="rId19"/>
    </p:embeddedFont>
    <p:embeddedFont>
      <p:font typeface="Work Sans SemiBold"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5.fntdata"/><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0.fntdata"/><Relationship Id="rId20"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9.fntdata"/><Relationship Id="rId23" Type="http://schemas.openxmlformats.org/officeDocument/2006/relationships/font" Target="fonts/font17.fntdata"/><Relationship Id="rId10" Type="http://schemas.openxmlformats.org/officeDocument/2006/relationships/font" Target="fonts/font4.fntdata"/><Relationship Id="rId19"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font" Target="fonts/font16.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g>
</file>

<file path=ppt/media/image15.jpe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a:extLst>
            <a:ext uri="{FF2B5EF4-FFF2-40B4-BE49-F238E27FC236}">
              <a16:creationId xmlns:a16="http://schemas.microsoft.com/office/drawing/2014/main" id="{06CE502F-761A-CA60-E7AF-B202C0FC4F14}"/>
            </a:ext>
          </a:extLst>
        </p:cNvPr>
        <p:cNvGrpSpPr/>
        <p:nvPr/>
      </p:nvGrpSpPr>
      <p:grpSpPr>
        <a:xfrm>
          <a:off x="0" y="0"/>
          <a:ext cx="0" cy="0"/>
          <a:chOff x="0" y="0"/>
          <a:chExt cx="0" cy="0"/>
        </a:xfrm>
      </p:grpSpPr>
      <p:sp>
        <p:nvSpPr>
          <p:cNvPr id="712" name="Google Shape;712;SLIDES_API1072324568_0:notes">
            <a:extLst>
              <a:ext uri="{FF2B5EF4-FFF2-40B4-BE49-F238E27FC236}">
                <a16:creationId xmlns:a16="http://schemas.microsoft.com/office/drawing/2014/main" id="{06660ED0-4A71-ADF5-D341-8B24BEEEC5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 name="Google Shape;713;SLIDES_API1072324568_0:notes">
            <a:extLst>
              <a:ext uri="{FF2B5EF4-FFF2-40B4-BE49-F238E27FC236}">
                <a16:creationId xmlns:a16="http://schemas.microsoft.com/office/drawing/2014/main" id="{EAFE8EC7-DB88-0C8F-FFF2-E649B3126A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73238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SLIDES_API87432829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SLIDES_API87432829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a:extLst>
            <a:ext uri="{FF2B5EF4-FFF2-40B4-BE49-F238E27FC236}">
              <a16:creationId xmlns:a16="http://schemas.microsoft.com/office/drawing/2014/main" id="{8338BB88-7269-F228-3D2F-F8BD5DDAB7A5}"/>
            </a:ext>
          </a:extLst>
        </p:cNvPr>
        <p:cNvGrpSpPr/>
        <p:nvPr/>
      </p:nvGrpSpPr>
      <p:grpSpPr>
        <a:xfrm>
          <a:off x="0" y="0"/>
          <a:ext cx="0" cy="0"/>
          <a:chOff x="0" y="0"/>
          <a:chExt cx="0" cy="0"/>
        </a:xfrm>
      </p:grpSpPr>
      <p:sp>
        <p:nvSpPr>
          <p:cNvPr id="733" name="Google Shape;733;SLIDES_API1657021063_0:notes">
            <a:extLst>
              <a:ext uri="{FF2B5EF4-FFF2-40B4-BE49-F238E27FC236}">
                <a16:creationId xmlns:a16="http://schemas.microsoft.com/office/drawing/2014/main" id="{7BE12CA5-63E7-47C5-6B37-29991B3787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SLIDES_API1657021063_0:notes">
            <a:extLst>
              <a:ext uri="{FF2B5EF4-FFF2-40B4-BE49-F238E27FC236}">
                <a16:creationId xmlns:a16="http://schemas.microsoft.com/office/drawing/2014/main" id="{A42C690C-CC8F-B7AD-9E9F-989F602E1A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5063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SLIDES_API165702106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SLIDES_API165702106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9.png"/><Relationship Id="rId4" Type="http://schemas.openxmlformats.org/officeDocument/2006/relationships/image" Target="../media/image8.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000000"/>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1" name="Google Shape;11;p2"/>
          <p:cNvSpPr txBox="1">
            <a:spLocks noGrp="1"/>
          </p:cNvSpPr>
          <p:nvPr>
            <p:ph type="sldNum" idx="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2" name="Google Shape;12;p2"/>
          <p:cNvSpPr/>
          <p:nvPr/>
        </p:nvSpPr>
        <p:spPr>
          <a:xfrm>
            <a:off x="0" y="0"/>
            <a:ext cx="76200" cy="5143500"/>
          </a:xfrm>
          <a:prstGeom prst="rect">
            <a:avLst/>
          </a:prstGeom>
          <a:solidFill>
            <a:srgbClr val="0048D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title"/>
          </p:nvPr>
        </p:nvSpPr>
        <p:spPr>
          <a:xfrm>
            <a:off x="457200" y="2012747"/>
            <a:ext cx="6871800" cy="1892100"/>
          </a:xfrm>
          <a:prstGeom prst="rect">
            <a:avLst/>
          </a:prstGeom>
        </p:spPr>
        <p:txBody>
          <a:bodyPr spcFirstLastPara="1" wrap="square" lIns="91425" tIns="91425" rIns="91425" bIns="91425" anchor="b" anchorCtr="0">
            <a:noAutofit/>
          </a:bodyPr>
          <a:lstStyle>
            <a:lvl1pPr lvl="0">
              <a:spcBef>
                <a:spcPts val="0"/>
              </a:spcBef>
              <a:spcAft>
                <a:spcPts val="0"/>
              </a:spcAft>
              <a:buClr>
                <a:srgbClr val="FFFFFF"/>
              </a:buClr>
              <a:buSzPts val="5600"/>
              <a:buNone/>
              <a:defRPr sz="5600">
                <a:solidFill>
                  <a:srgbClr val="FFFFFF"/>
                </a:solidFill>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4" name="Google Shape;14;p2"/>
          <p:cNvSpPr txBox="1">
            <a:spLocks noGrp="1"/>
          </p:cNvSpPr>
          <p:nvPr>
            <p:ph type="subTitle" idx="1"/>
          </p:nvPr>
        </p:nvSpPr>
        <p:spPr>
          <a:xfrm>
            <a:off x="457200" y="4036172"/>
            <a:ext cx="5501700" cy="530100"/>
          </a:xfrm>
          <a:prstGeom prst="rect">
            <a:avLst/>
          </a:prstGeom>
        </p:spPr>
        <p:txBody>
          <a:bodyPr spcFirstLastPara="1" wrap="square" lIns="91425" tIns="91425" rIns="91425" bIns="91425" anchor="ctr" anchorCtr="0">
            <a:noAutofit/>
          </a:bodyPr>
          <a:lstStyle>
            <a:lvl1pPr lvl="0">
              <a:spcBef>
                <a:spcPts val="0"/>
              </a:spcBef>
              <a:spcAft>
                <a:spcPts val="0"/>
              </a:spcAft>
              <a:buClr>
                <a:srgbClr val="C7C7C7"/>
              </a:buClr>
              <a:buSzPts val="2400"/>
              <a:buNone/>
              <a:defRPr sz="2400">
                <a:solidFill>
                  <a:srgbClr val="C7C7C7"/>
                </a:solidFill>
              </a:defRPr>
            </a:lvl1pPr>
            <a:lvl2pPr lvl="1">
              <a:spcBef>
                <a:spcPts val="0"/>
              </a:spcBef>
              <a:spcAft>
                <a:spcPts val="0"/>
              </a:spcAft>
              <a:buClr>
                <a:srgbClr val="C7C7C7"/>
              </a:buClr>
              <a:buSzPts val="2400"/>
              <a:buNone/>
              <a:defRPr sz="2400">
                <a:solidFill>
                  <a:srgbClr val="C7C7C7"/>
                </a:solidFill>
              </a:defRPr>
            </a:lvl2pPr>
            <a:lvl3pPr lvl="2">
              <a:spcBef>
                <a:spcPts val="0"/>
              </a:spcBef>
              <a:spcAft>
                <a:spcPts val="0"/>
              </a:spcAft>
              <a:buClr>
                <a:srgbClr val="C7C7C7"/>
              </a:buClr>
              <a:buSzPts val="2400"/>
              <a:buNone/>
              <a:defRPr sz="2400">
                <a:solidFill>
                  <a:srgbClr val="C7C7C7"/>
                </a:solidFill>
              </a:defRPr>
            </a:lvl3pPr>
            <a:lvl4pPr lvl="3">
              <a:spcBef>
                <a:spcPts val="0"/>
              </a:spcBef>
              <a:spcAft>
                <a:spcPts val="0"/>
              </a:spcAft>
              <a:buClr>
                <a:srgbClr val="C7C7C7"/>
              </a:buClr>
              <a:buSzPts val="2400"/>
              <a:buNone/>
              <a:defRPr sz="2400">
                <a:solidFill>
                  <a:srgbClr val="C7C7C7"/>
                </a:solidFill>
              </a:defRPr>
            </a:lvl4pPr>
            <a:lvl5pPr lvl="4">
              <a:spcBef>
                <a:spcPts val="0"/>
              </a:spcBef>
              <a:spcAft>
                <a:spcPts val="0"/>
              </a:spcAft>
              <a:buClr>
                <a:srgbClr val="C7C7C7"/>
              </a:buClr>
              <a:buSzPts val="2400"/>
              <a:buNone/>
              <a:defRPr sz="2400">
                <a:solidFill>
                  <a:srgbClr val="C7C7C7"/>
                </a:solidFill>
              </a:defRPr>
            </a:lvl5pPr>
            <a:lvl6pPr lvl="5">
              <a:spcBef>
                <a:spcPts val="0"/>
              </a:spcBef>
              <a:spcAft>
                <a:spcPts val="0"/>
              </a:spcAft>
              <a:buClr>
                <a:srgbClr val="C7C7C7"/>
              </a:buClr>
              <a:buSzPts val="2400"/>
              <a:buNone/>
              <a:defRPr sz="2400">
                <a:solidFill>
                  <a:srgbClr val="C7C7C7"/>
                </a:solidFill>
              </a:defRPr>
            </a:lvl6pPr>
            <a:lvl7pPr lvl="6">
              <a:spcBef>
                <a:spcPts val="0"/>
              </a:spcBef>
              <a:spcAft>
                <a:spcPts val="0"/>
              </a:spcAft>
              <a:buClr>
                <a:srgbClr val="C7C7C7"/>
              </a:buClr>
              <a:buSzPts val="2400"/>
              <a:buNone/>
              <a:defRPr sz="2400">
                <a:solidFill>
                  <a:srgbClr val="C7C7C7"/>
                </a:solidFill>
              </a:defRPr>
            </a:lvl7pPr>
            <a:lvl8pPr lvl="7">
              <a:spcBef>
                <a:spcPts val="0"/>
              </a:spcBef>
              <a:spcAft>
                <a:spcPts val="0"/>
              </a:spcAft>
              <a:buClr>
                <a:srgbClr val="C7C7C7"/>
              </a:buClr>
              <a:buSzPts val="2400"/>
              <a:buNone/>
              <a:defRPr sz="2400">
                <a:solidFill>
                  <a:srgbClr val="C7C7C7"/>
                </a:solidFill>
              </a:defRPr>
            </a:lvl8pPr>
            <a:lvl9pPr lvl="8">
              <a:spcBef>
                <a:spcPts val="0"/>
              </a:spcBef>
              <a:spcAft>
                <a:spcPts val="0"/>
              </a:spcAft>
              <a:buClr>
                <a:srgbClr val="C7C7C7"/>
              </a:buClr>
              <a:buSzPts val="2400"/>
              <a:buNone/>
              <a:defRPr sz="2400">
                <a:solidFill>
                  <a:srgbClr val="C7C7C7"/>
                </a:solidFill>
              </a:defRPr>
            </a:lvl9pPr>
          </a:lstStyle>
          <a:p>
            <a:endParaRPr/>
          </a:p>
        </p:txBody>
      </p:sp>
      <p:grpSp>
        <p:nvGrpSpPr>
          <p:cNvPr id="15" name="Google Shape;15;p2"/>
          <p:cNvGrpSpPr/>
          <p:nvPr/>
        </p:nvGrpSpPr>
        <p:grpSpPr>
          <a:xfrm>
            <a:off x="7329000" y="-380575"/>
            <a:ext cx="2255100" cy="2255100"/>
            <a:chOff x="5814125" y="1393900"/>
            <a:chExt cx="2255100" cy="2255100"/>
          </a:xfrm>
        </p:grpSpPr>
        <p:sp>
          <p:nvSpPr>
            <p:cNvPr id="16" name="Google Shape;16;p2"/>
            <p:cNvSpPr/>
            <p:nvPr/>
          </p:nvSpPr>
          <p:spPr>
            <a:xfrm>
              <a:off x="6844025" y="1393900"/>
              <a:ext cx="195300" cy="2255100"/>
            </a:xfrm>
            <a:prstGeom prst="rect">
              <a:avLst/>
            </a:prstGeom>
            <a:solidFill>
              <a:srgbClr val="FF3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7" name="Google Shape;17;p2"/>
            <p:cNvSpPr/>
            <p:nvPr/>
          </p:nvSpPr>
          <p:spPr>
            <a:xfrm rot="-5400000">
              <a:off x="6844025" y="1402250"/>
              <a:ext cx="195300" cy="2255100"/>
            </a:xfrm>
            <a:prstGeom prst="rect">
              <a:avLst/>
            </a:prstGeom>
            <a:solidFill>
              <a:srgbClr val="FF3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8" name="Google Shape;18;p2"/>
            <p:cNvSpPr/>
            <p:nvPr/>
          </p:nvSpPr>
          <p:spPr>
            <a:xfrm rot="-2700000">
              <a:off x="6843997" y="1402319"/>
              <a:ext cx="195161" cy="2254964"/>
            </a:xfrm>
            <a:prstGeom prst="rect">
              <a:avLst/>
            </a:prstGeom>
            <a:solidFill>
              <a:srgbClr val="FF3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9" name="Google Shape;19;p2"/>
            <p:cNvSpPr/>
            <p:nvPr/>
          </p:nvSpPr>
          <p:spPr>
            <a:xfrm rot="-8100000">
              <a:off x="6849999" y="1408320"/>
              <a:ext cx="195161" cy="2254964"/>
            </a:xfrm>
            <a:prstGeom prst="rect">
              <a:avLst/>
            </a:prstGeom>
            <a:solidFill>
              <a:srgbClr val="FF3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lide with 3 columns-v3 1 Image">
  <p:cSld name="SECTION_TITLE_AND_DESCRIPTION_2_2_1">
    <p:bg>
      <p:bgPr>
        <a:solidFill>
          <a:schemeClr val="dk1"/>
        </a:solidFill>
        <a:effectLst/>
      </p:bgPr>
    </p:bg>
    <p:spTree>
      <p:nvGrpSpPr>
        <p:cNvPr id="1" name="Shape 125"/>
        <p:cNvGrpSpPr/>
        <p:nvPr/>
      </p:nvGrpSpPr>
      <p:grpSpPr>
        <a:xfrm>
          <a:off x="0" y="0"/>
          <a:ext cx="0" cy="0"/>
          <a:chOff x="0" y="0"/>
          <a:chExt cx="0" cy="0"/>
        </a:xfrm>
      </p:grpSpPr>
      <p:sp>
        <p:nvSpPr>
          <p:cNvPr id="126" name="Google Shape;126;p11"/>
          <p:cNvSpPr txBox="1">
            <a:spLocks noGrp="1"/>
          </p:cNvSpPr>
          <p:nvPr>
            <p:ph type="title"/>
          </p:nvPr>
        </p:nvSpPr>
        <p:spPr>
          <a:xfrm>
            <a:off x="570825" y="472050"/>
            <a:ext cx="8011200" cy="46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27" name="Google Shape;127;p11"/>
          <p:cNvSpPr txBox="1">
            <a:spLocks noGrp="1"/>
          </p:cNvSpPr>
          <p:nvPr>
            <p:ph type="subTitle" idx="1"/>
          </p:nvPr>
        </p:nvSpPr>
        <p:spPr>
          <a:xfrm>
            <a:off x="570825" y="2505175"/>
            <a:ext cx="22551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SzPts val="1400"/>
              <a:buFont typeface="Work Sans Medium"/>
              <a:buNone/>
              <a:defRPr sz="1400">
                <a:latin typeface="Work Sans Medium"/>
                <a:ea typeface="Work Sans Medium"/>
                <a:cs typeface="Work Sans Medium"/>
                <a:sym typeface="Work Sans Medium"/>
              </a:defRPr>
            </a:lvl2pPr>
            <a:lvl3pPr lvl="2" rtl="0">
              <a:spcBef>
                <a:spcPts val="0"/>
              </a:spcBef>
              <a:spcAft>
                <a:spcPts val="0"/>
              </a:spcAft>
              <a:buSzPts val="1400"/>
              <a:buFont typeface="Work Sans Medium"/>
              <a:buNone/>
              <a:defRPr sz="1400">
                <a:latin typeface="Work Sans Medium"/>
                <a:ea typeface="Work Sans Medium"/>
                <a:cs typeface="Work Sans Medium"/>
                <a:sym typeface="Work Sans Medium"/>
              </a:defRPr>
            </a:lvl3pPr>
            <a:lvl4pPr lvl="3" rtl="0">
              <a:spcBef>
                <a:spcPts val="0"/>
              </a:spcBef>
              <a:spcAft>
                <a:spcPts val="0"/>
              </a:spcAft>
              <a:buSzPts val="1400"/>
              <a:buFont typeface="Work Sans Medium"/>
              <a:buNone/>
              <a:defRPr sz="1400">
                <a:latin typeface="Work Sans Medium"/>
                <a:ea typeface="Work Sans Medium"/>
                <a:cs typeface="Work Sans Medium"/>
                <a:sym typeface="Work Sans Medium"/>
              </a:defRPr>
            </a:lvl4pPr>
            <a:lvl5pPr lvl="4" rtl="0">
              <a:spcBef>
                <a:spcPts val="0"/>
              </a:spcBef>
              <a:spcAft>
                <a:spcPts val="0"/>
              </a:spcAft>
              <a:buSzPts val="1400"/>
              <a:buFont typeface="Work Sans Medium"/>
              <a:buNone/>
              <a:defRPr sz="1400">
                <a:latin typeface="Work Sans Medium"/>
                <a:ea typeface="Work Sans Medium"/>
                <a:cs typeface="Work Sans Medium"/>
                <a:sym typeface="Work Sans Medium"/>
              </a:defRPr>
            </a:lvl5pPr>
            <a:lvl6pPr lvl="5" rtl="0">
              <a:spcBef>
                <a:spcPts val="0"/>
              </a:spcBef>
              <a:spcAft>
                <a:spcPts val="0"/>
              </a:spcAft>
              <a:buSzPts val="1400"/>
              <a:buFont typeface="Work Sans Medium"/>
              <a:buNone/>
              <a:defRPr sz="1400">
                <a:latin typeface="Work Sans Medium"/>
                <a:ea typeface="Work Sans Medium"/>
                <a:cs typeface="Work Sans Medium"/>
                <a:sym typeface="Work Sans Medium"/>
              </a:defRPr>
            </a:lvl6pPr>
            <a:lvl7pPr lvl="6" rtl="0">
              <a:spcBef>
                <a:spcPts val="0"/>
              </a:spcBef>
              <a:spcAft>
                <a:spcPts val="0"/>
              </a:spcAft>
              <a:buSzPts val="1400"/>
              <a:buFont typeface="Work Sans Medium"/>
              <a:buNone/>
              <a:defRPr sz="1400">
                <a:latin typeface="Work Sans Medium"/>
                <a:ea typeface="Work Sans Medium"/>
                <a:cs typeface="Work Sans Medium"/>
                <a:sym typeface="Work Sans Medium"/>
              </a:defRPr>
            </a:lvl7pPr>
            <a:lvl8pPr lvl="7" rtl="0">
              <a:spcBef>
                <a:spcPts val="0"/>
              </a:spcBef>
              <a:spcAft>
                <a:spcPts val="0"/>
              </a:spcAft>
              <a:buSzPts val="1400"/>
              <a:buFont typeface="Work Sans Medium"/>
              <a:buNone/>
              <a:defRPr sz="1400">
                <a:latin typeface="Work Sans Medium"/>
                <a:ea typeface="Work Sans Medium"/>
                <a:cs typeface="Work Sans Medium"/>
                <a:sym typeface="Work Sans Medium"/>
              </a:defRPr>
            </a:lvl8pPr>
            <a:lvl9pPr lvl="8" rtl="0">
              <a:spcBef>
                <a:spcPts val="0"/>
              </a:spcBef>
              <a:spcAft>
                <a:spcPts val="0"/>
              </a:spcAft>
              <a:buSzPts val="1400"/>
              <a:buFont typeface="Work Sans Medium"/>
              <a:buNone/>
              <a:defRPr sz="1400">
                <a:latin typeface="Work Sans Medium"/>
                <a:ea typeface="Work Sans Medium"/>
                <a:cs typeface="Work Sans Medium"/>
                <a:sym typeface="Work Sans Medium"/>
              </a:defRPr>
            </a:lvl9pPr>
          </a:lstStyle>
          <a:p>
            <a:endParaRPr/>
          </a:p>
        </p:txBody>
      </p:sp>
      <p:sp>
        <p:nvSpPr>
          <p:cNvPr id="128" name="Google Shape;128;p11"/>
          <p:cNvSpPr txBox="1">
            <a:spLocks noGrp="1"/>
          </p:cNvSpPr>
          <p:nvPr>
            <p:ph type="body" idx="2"/>
          </p:nvPr>
        </p:nvSpPr>
        <p:spPr>
          <a:xfrm>
            <a:off x="570825" y="3088150"/>
            <a:ext cx="2255100" cy="17625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grpSp>
        <p:nvGrpSpPr>
          <p:cNvPr id="129" name="Google Shape;129;p11"/>
          <p:cNvGrpSpPr/>
          <p:nvPr/>
        </p:nvGrpSpPr>
        <p:grpSpPr>
          <a:xfrm>
            <a:off x="7995750" y="-1102025"/>
            <a:ext cx="2255100" cy="2255100"/>
            <a:chOff x="5814125" y="1393900"/>
            <a:chExt cx="2255100" cy="2255100"/>
          </a:xfrm>
        </p:grpSpPr>
        <p:sp>
          <p:nvSpPr>
            <p:cNvPr id="130" name="Google Shape;130;p11"/>
            <p:cNvSpPr/>
            <p:nvPr/>
          </p:nvSpPr>
          <p:spPr>
            <a:xfrm>
              <a:off x="6844025" y="1393900"/>
              <a:ext cx="195300" cy="2255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31" name="Google Shape;131;p11"/>
            <p:cNvSpPr/>
            <p:nvPr/>
          </p:nvSpPr>
          <p:spPr>
            <a:xfrm rot="-5400000">
              <a:off x="6844025" y="1402250"/>
              <a:ext cx="195300" cy="2255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32" name="Google Shape;132;p11"/>
            <p:cNvSpPr/>
            <p:nvPr/>
          </p:nvSpPr>
          <p:spPr>
            <a:xfrm rot="-2700000">
              <a:off x="6843997" y="1402319"/>
              <a:ext cx="195161" cy="2254964"/>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33" name="Google Shape;133;p11"/>
            <p:cNvSpPr/>
            <p:nvPr/>
          </p:nvSpPr>
          <p:spPr>
            <a:xfrm rot="-8100000">
              <a:off x="6849999" y="1408320"/>
              <a:ext cx="195161" cy="2254964"/>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134" name="Google Shape;134;p11"/>
          <p:cNvSpPr txBox="1">
            <a:spLocks noGrp="1"/>
          </p:cNvSpPr>
          <p:nvPr>
            <p:ph type="subTitle" idx="3"/>
          </p:nvPr>
        </p:nvSpPr>
        <p:spPr>
          <a:xfrm>
            <a:off x="6197875" y="2505175"/>
            <a:ext cx="22551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SzPts val="1400"/>
              <a:buFont typeface="Work Sans Medium"/>
              <a:buNone/>
              <a:defRPr sz="1400">
                <a:latin typeface="Work Sans Medium"/>
                <a:ea typeface="Work Sans Medium"/>
                <a:cs typeface="Work Sans Medium"/>
                <a:sym typeface="Work Sans Medium"/>
              </a:defRPr>
            </a:lvl2pPr>
            <a:lvl3pPr lvl="2" rtl="0">
              <a:spcBef>
                <a:spcPts val="0"/>
              </a:spcBef>
              <a:spcAft>
                <a:spcPts val="0"/>
              </a:spcAft>
              <a:buSzPts val="1400"/>
              <a:buFont typeface="Work Sans Medium"/>
              <a:buNone/>
              <a:defRPr sz="1400">
                <a:latin typeface="Work Sans Medium"/>
                <a:ea typeface="Work Sans Medium"/>
                <a:cs typeface="Work Sans Medium"/>
                <a:sym typeface="Work Sans Medium"/>
              </a:defRPr>
            </a:lvl3pPr>
            <a:lvl4pPr lvl="3" rtl="0">
              <a:spcBef>
                <a:spcPts val="0"/>
              </a:spcBef>
              <a:spcAft>
                <a:spcPts val="0"/>
              </a:spcAft>
              <a:buSzPts val="1400"/>
              <a:buFont typeface="Work Sans Medium"/>
              <a:buNone/>
              <a:defRPr sz="1400">
                <a:latin typeface="Work Sans Medium"/>
                <a:ea typeface="Work Sans Medium"/>
                <a:cs typeface="Work Sans Medium"/>
                <a:sym typeface="Work Sans Medium"/>
              </a:defRPr>
            </a:lvl4pPr>
            <a:lvl5pPr lvl="4" rtl="0">
              <a:spcBef>
                <a:spcPts val="0"/>
              </a:spcBef>
              <a:spcAft>
                <a:spcPts val="0"/>
              </a:spcAft>
              <a:buSzPts val="1400"/>
              <a:buFont typeface="Work Sans Medium"/>
              <a:buNone/>
              <a:defRPr sz="1400">
                <a:latin typeface="Work Sans Medium"/>
                <a:ea typeface="Work Sans Medium"/>
                <a:cs typeface="Work Sans Medium"/>
                <a:sym typeface="Work Sans Medium"/>
              </a:defRPr>
            </a:lvl5pPr>
            <a:lvl6pPr lvl="5" rtl="0">
              <a:spcBef>
                <a:spcPts val="0"/>
              </a:spcBef>
              <a:spcAft>
                <a:spcPts val="0"/>
              </a:spcAft>
              <a:buSzPts val="1400"/>
              <a:buFont typeface="Work Sans Medium"/>
              <a:buNone/>
              <a:defRPr sz="1400">
                <a:latin typeface="Work Sans Medium"/>
                <a:ea typeface="Work Sans Medium"/>
                <a:cs typeface="Work Sans Medium"/>
                <a:sym typeface="Work Sans Medium"/>
              </a:defRPr>
            </a:lvl6pPr>
            <a:lvl7pPr lvl="6" rtl="0">
              <a:spcBef>
                <a:spcPts val="0"/>
              </a:spcBef>
              <a:spcAft>
                <a:spcPts val="0"/>
              </a:spcAft>
              <a:buSzPts val="1400"/>
              <a:buFont typeface="Work Sans Medium"/>
              <a:buNone/>
              <a:defRPr sz="1400">
                <a:latin typeface="Work Sans Medium"/>
                <a:ea typeface="Work Sans Medium"/>
                <a:cs typeface="Work Sans Medium"/>
                <a:sym typeface="Work Sans Medium"/>
              </a:defRPr>
            </a:lvl7pPr>
            <a:lvl8pPr lvl="7" rtl="0">
              <a:spcBef>
                <a:spcPts val="0"/>
              </a:spcBef>
              <a:spcAft>
                <a:spcPts val="0"/>
              </a:spcAft>
              <a:buSzPts val="1400"/>
              <a:buFont typeface="Work Sans Medium"/>
              <a:buNone/>
              <a:defRPr sz="1400">
                <a:latin typeface="Work Sans Medium"/>
                <a:ea typeface="Work Sans Medium"/>
                <a:cs typeface="Work Sans Medium"/>
                <a:sym typeface="Work Sans Medium"/>
              </a:defRPr>
            </a:lvl8pPr>
            <a:lvl9pPr lvl="8" rtl="0">
              <a:spcBef>
                <a:spcPts val="0"/>
              </a:spcBef>
              <a:spcAft>
                <a:spcPts val="0"/>
              </a:spcAft>
              <a:buSzPts val="1400"/>
              <a:buFont typeface="Work Sans Medium"/>
              <a:buNone/>
              <a:defRPr sz="1400">
                <a:latin typeface="Work Sans Medium"/>
                <a:ea typeface="Work Sans Medium"/>
                <a:cs typeface="Work Sans Medium"/>
                <a:sym typeface="Work Sans Medium"/>
              </a:defRPr>
            </a:lvl9pPr>
          </a:lstStyle>
          <a:p>
            <a:endParaRPr/>
          </a:p>
        </p:txBody>
      </p:sp>
      <p:sp>
        <p:nvSpPr>
          <p:cNvPr id="135" name="Google Shape;135;p11"/>
          <p:cNvSpPr txBox="1">
            <a:spLocks noGrp="1"/>
          </p:cNvSpPr>
          <p:nvPr>
            <p:ph type="body" idx="4"/>
          </p:nvPr>
        </p:nvSpPr>
        <p:spPr>
          <a:xfrm>
            <a:off x="6197875" y="3088150"/>
            <a:ext cx="2255100" cy="17625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
        <p:nvSpPr>
          <p:cNvPr id="136" name="Google Shape;136;p11"/>
          <p:cNvSpPr txBox="1">
            <a:spLocks noGrp="1"/>
          </p:cNvSpPr>
          <p:nvPr>
            <p:ph type="subTitle" idx="5"/>
          </p:nvPr>
        </p:nvSpPr>
        <p:spPr>
          <a:xfrm>
            <a:off x="3384350" y="2505175"/>
            <a:ext cx="22551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SzPts val="1400"/>
              <a:buFont typeface="Work Sans Medium"/>
              <a:buNone/>
              <a:defRPr sz="1400">
                <a:latin typeface="Work Sans Medium"/>
                <a:ea typeface="Work Sans Medium"/>
                <a:cs typeface="Work Sans Medium"/>
                <a:sym typeface="Work Sans Medium"/>
              </a:defRPr>
            </a:lvl2pPr>
            <a:lvl3pPr lvl="2" rtl="0">
              <a:spcBef>
                <a:spcPts val="0"/>
              </a:spcBef>
              <a:spcAft>
                <a:spcPts val="0"/>
              </a:spcAft>
              <a:buSzPts val="1400"/>
              <a:buFont typeface="Work Sans Medium"/>
              <a:buNone/>
              <a:defRPr sz="1400">
                <a:latin typeface="Work Sans Medium"/>
                <a:ea typeface="Work Sans Medium"/>
                <a:cs typeface="Work Sans Medium"/>
                <a:sym typeface="Work Sans Medium"/>
              </a:defRPr>
            </a:lvl3pPr>
            <a:lvl4pPr lvl="3" rtl="0">
              <a:spcBef>
                <a:spcPts val="0"/>
              </a:spcBef>
              <a:spcAft>
                <a:spcPts val="0"/>
              </a:spcAft>
              <a:buSzPts val="1400"/>
              <a:buFont typeface="Work Sans Medium"/>
              <a:buNone/>
              <a:defRPr sz="1400">
                <a:latin typeface="Work Sans Medium"/>
                <a:ea typeface="Work Sans Medium"/>
                <a:cs typeface="Work Sans Medium"/>
                <a:sym typeface="Work Sans Medium"/>
              </a:defRPr>
            </a:lvl4pPr>
            <a:lvl5pPr lvl="4" rtl="0">
              <a:spcBef>
                <a:spcPts val="0"/>
              </a:spcBef>
              <a:spcAft>
                <a:spcPts val="0"/>
              </a:spcAft>
              <a:buSzPts val="1400"/>
              <a:buFont typeface="Work Sans Medium"/>
              <a:buNone/>
              <a:defRPr sz="1400">
                <a:latin typeface="Work Sans Medium"/>
                <a:ea typeface="Work Sans Medium"/>
                <a:cs typeface="Work Sans Medium"/>
                <a:sym typeface="Work Sans Medium"/>
              </a:defRPr>
            </a:lvl5pPr>
            <a:lvl6pPr lvl="5" rtl="0">
              <a:spcBef>
                <a:spcPts val="0"/>
              </a:spcBef>
              <a:spcAft>
                <a:spcPts val="0"/>
              </a:spcAft>
              <a:buSzPts val="1400"/>
              <a:buFont typeface="Work Sans Medium"/>
              <a:buNone/>
              <a:defRPr sz="1400">
                <a:latin typeface="Work Sans Medium"/>
                <a:ea typeface="Work Sans Medium"/>
                <a:cs typeface="Work Sans Medium"/>
                <a:sym typeface="Work Sans Medium"/>
              </a:defRPr>
            </a:lvl6pPr>
            <a:lvl7pPr lvl="6" rtl="0">
              <a:spcBef>
                <a:spcPts val="0"/>
              </a:spcBef>
              <a:spcAft>
                <a:spcPts val="0"/>
              </a:spcAft>
              <a:buSzPts val="1400"/>
              <a:buFont typeface="Work Sans Medium"/>
              <a:buNone/>
              <a:defRPr sz="1400">
                <a:latin typeface="Work Sans Medium"/>
                <a:ea typeface="Work Sans Medium"/>
                <a:cs typeface="Work Sans Medium"/>
                <a:sym typeface="Work Sans Medium"/>
              </a:defRPr>
            </a:lvl7pPr>
            <a:lvl8pPr lvl="7" rtl="0">
              <a:spcBef>
                <a:spcPts val="0"/>
              </a:spcBef>
              <a:spcAft>
                <a:spcPts val="0"/>
              </a:spcAft>
              <a:buSzPts val="1400"/>
              <a:buFont typeface="Work Sans Medium"/>
              <a:buNone/>
              <a:defRPr sz="1400">
                <a:latin typeface="Work Sans Medium"/>
                <a:ea typeface="Work Sans Medium"/>
                <a:cs typeface="Work Sans Medium"/>
                <a:sym typeface="Work Sans Medium"/>
              </a:defRPr>
            </a:lvl8pPr>
            <a:lvl9pPr lvl="8" rtl="0">
              <a:spcBef>
                <a:spcPts val="0"/>
              </a:spcBef>
              <a:spcAft>
                <a:spcPts val="0"/>
              </a:spcAft>
              <a:buSzPts val="1400"/>
              <a:buFont typeface="Work Sans Medium"/>
              <a:buNone/>
              <a:defRPr sz="1400">
                <a:latin typeface="Work Sans Medium"/>
                <a:ea typeface="Work Sans Medium"/>
                <a:cs typeface="Work Sans Medium"/>
                <a:sym typeface="Work Sans Medium"/>
              </a:defRPr>
            </a:lvl9pPr>
          </a:lstStyle>
          <a:p>
            <a:endParaRPr/>
          </a:p>
        </p:txBody>
      </p:sp>
      <p:sp>
        <p:nvSpPr>
          <p:cNvPr id="137" name="Google Shape;137;p11"/>
          <p:cNvSpPr txBox="1">
            <a:spLocks noGrp="1"/>
          </p:cNvSpPr>
          <p:nvPr>
            <p:ph type="body" idx="6"/>
          </p:nvPr>
        </p:nvSpPr>
        <p:spPr>
          <a:xfrm>
            <a:off x="3384350" y="3088150"/>
            <a:ext cx="2255100" cy="17625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
        <p:nvSpPr>
          <p:cNvPr id="138" name="Google Shape;138;p11"/>
          <p:cNvSpPr>
            <a:spLocks noGrp="1"/>
          </p:cNvSpPr>
          <p:nvPr>
            <p:ph type="pic" idx="7"/>
          </p:nvPr>
        </p:nvSpPr>
        <p:spPr>
          <a:xfrm>
            <a:off x="580475" y="1231625"/>
            <a:ext cx="2255100" cy="1110300"/>
          </a:xfrm>
          <a:prstGeom prst="rect">
            <a:avLst/>
          </a:prstGeom>
          <a:noFill/>
          <a:ln>
            <a:noFill/>
          </a:ln>
        </p:spPr>
      </p:sp>
      <p:sp>
        <p:nvSpPr>
          <p:cNvPr id="139" name="Google Shape;139;p11"/>
          <p:cNvSpPr>
            <a:spLocks noGrp="1"/>
          </p:cNvSpPr>
          <p:nvPr>
            <p:ph type="pic" idx="8"/>
          </p:nvPr>
        </p:nvSpPr>
        <p:spPr>
          <a:xfrm>
            <a:off x="3389175" y="1231625"/>
            <a:ext cx="2255100" cy="1110300"/>
          </a:xfrm>
          <a:prstGeom prst="rect">
            <a:avLst/>
          </a:prstGeom>
          <a:noFill/>
          <a:ln>
            <a:noFill/>
          </a:ln>
        </p:spPr>
      </p:sp>
      <p:sp>
        <p:nvSpPr>
          <p:cNvPr id="140" name="Google Shape;140;p11"/>
          <p:cNvSpPr>
            <a:spLocks noGrp="1"/>
          </p:cNvSpPr>
          <p:nvPr>
            <p:ph type="pic" idx="9"/>
          </p:nvPr>
        </p:nvSpPr>
        <p:spPr>
          <a:xfrm>
            <a:off x="6197875" y="1223148"/>
            <a:ext cx="2255100" cy="1110300"/>
          </a:xfrm>
          <a:prstGeom prst="rect">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132">
          <p15:clr>
            <a:srgbClr val="E46962"/>
          </p15:clr>
        </p15:guide>
        <p15:guide id="3" orient="horz" pos="1475">
          <p15:clr>
            <a:srgbClr val="E46962"/>
          </p15:clr>
        </p15:guide>
        <p15:guide id="4" pos="3904">
          <p15:clr>
            <a:srgbClr val="E46962"/>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lide with 2 columns v3">
  <p:cSld name="SECTION_TITLE_AND_DESCRIPTION_2_1">
    <p:bg>
      <p:bgPr>
        <a:solidFill>
          <a:schemeClr val="lt1"/>
        </a:solidFill>
        <a:effectLst/>
      </p:bgPr>
    </p:bg>
    <p:spTree>
      <p:nvGrpSpPr>
        <p:cNvPr id="1" name="Shape 141"/>
        <p:cNvGrpSpPr/>
        <p:nvPr/>
      </p:nvGrpSpPr>
      <p:grpSpPr>
        <a:xfrm>
          <a:off x="0" y="0"/>
          <a:ext cx="0" cy="0"/>
          <a:chOff x="0" y="0"/>
          <a:chExt cx="0" cy="0"/>
        </a:xfrm>
      </p:grpSpPr>
      <p:sp>
        <p:nvSpPr>
          <p:cNvPr id="142" name="Google Shape;142;p12"/>
          <p:cNvSpPr txBox="1">
            <a:spLocks noGrp="1"/>
          </p:cNvSpPr>
          <p:nvPr>
            <p:ph type="title"/>
          </p:nvPr>
        </p:nvSpPr>
        <p:spPr>
          <a:xfrm>
            <a:off x="570825" y="472050"/>
            <a:ext cx="8011200" cy="464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43" name="Google Shape;143;p12"/>
          <p:cNvSpPr txBox="1">
            <a:spLocks noGrp="1"/>
          </p:cNvSpPr>
          <p:nvPr>
            <p:ph type="subTitle" idx="1"/>
          </p:nvPr>
        </p:nvSpPr>
        <p:spPr>
          <a:xfrm>
            <a:off x="570825" y="1470400"/>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1pPr>
            <a:lvl2pPr lvl="1"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2pPr>
            <a:lvl3pPr lvl="2"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3pPr>
            <a:lvl4pPr lvl="3"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4pPr>
            <a:lvl5pPr lvl="4"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5pPr>
            <a:lvl6pPr lvl="5"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6pPr>
            <a:lvl7pPr lvl="6"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7pPr>
            <a:lvl8pPr lvl="7"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8pPr>
            <a:lvl9pPr lvl="8"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9pPr>
          </a:lstStyle>
          <a:p>
            <a:endParaRPr/>
          </a:p>
        </p:txBody>
      </p:sp>
      <p:sp>
        <p:nvSpPr>
          <p:cNvPr id="144" name="Google Shape;144;p12"/>
          <p:cNvSpPr txBox="1">
            <a:spLocks noGrp="1"/>
          </p:cNvSpPr>
          <p:nvPr>
            <p:ph type="body" idx="2"/>
          </p:nvPr>
        </p:nvSpPr>
        <p:spPr>
          <a:xfrm>
            <a:off x="570825" y="2053373"/>
            <a:ext cx="3296400" cy="22551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dk2"/>
              </a:buClr>
              <a:buSzPts val="1100"/>
              <a:buChar char="●"/>
              <a:defRPr>
                <a:solidFill>
                  <a:schemeClr val="dk2"/>
                </a:solidFill>
              </a:defRPr>
            </a:lvl1pPr>
            <a:lvl2pPr marL="914400" lvl="1" indent="-298450" rtl="0">
              <a:lnSpc>
                <a:spcPct val="100000"/>
              </a:lnSpc>
              <a:spcBef>
                <a:spcPts val="0"/>
              </a:spcBef>
              <a:spcAft>
                <a:spcPts val="0"/>
              </a:spcAft>
              <a:buClr>
                <a:schemeClr val="dk2"/>
              </a:buClr>
              <a:buSzPts val="1100"/>
              <a:buChar char="○"/>
              <a:defRPr>
                <a:solidFill>
                  <a:schemeClr val="dk2"/>
                </a:solidFill>
              </a:defRPr>
            </a:lvl2pPr>
            <a:lvl3pPr marL="1371600" lvl="2" indent="-298450" rtl="0">
              <a:lnSpc>
                <a:spcPct val="100000"/>
              </a:lnSpc>
              <a:spcBef>
                <a:spcPts val="0"/>
              </a:spcBef>
              <a:spcAft>
                <a:spcPts val="0"/>
              </a:spcAft>
              <a:buClr>
                <a:schemeClr val="dk2"/>
              </a:buClr>
              <a:buSzPts val="1100"/>
              <a:buChar char="■"/>
              <a:defRPr>
                <a:solidFill>
                  <a:schemeClr val="dk2"/>
                </a:solidFill>
              </a:defRPr>
            </a:lvl3pPr>
            <a:lvl4pPr marL="1828800" lvl="3" indent="-298450" rtl="0">
              <a:lnSpc>
                <a:spcPct val="100000"/>
              </a:lnSpc>
              <a:spcBef>
                <a:spcPts val="0"/>
              </a:spcBef>
              <a:spcAft>
                <a:spcPts val="0"/>
              </a:spcAft>
              <a:buClr>
                <a:schemeClr val="dk2"/>
              </a:buClr>
              <a:buSzPts val="1100"/>
              <a:buChar char="●"/>
              <a:defRPr>
                <a:solidFill>
                  <a:schemeClr val="dk2"/>
                </a:solidFill>
              </a:defRPr>
            </a:lvl4pPr>
            <a:lvl5pPr marL="2286000" lvl="4" indent="-298450" rtl="0">
              <a:lnSpc>
                <a:spcPct val="100000"/>
              </a:lnSpc>
              <a:spcBef>
                <a:spcPts val="0"/>
              </a:spcBef>
              <a:spcAft>
                <a:spcPts val="0"/>
              </a:spcAft>
              <a:buClr>
                <a:schemeClr val="dk2"/>
              </a:buClr>
              <a:buSzPts val="1100"/>
              <a:buChar char="○"/>
              <a:defRPr>
                <a:solidFill>
                  <a:schemeClr val="dk2"/>
                </a:solidFill>
              </a:defRPr>
            </a:lvl5pPr>
            <a:lvl6pPr marL="2743200" lvl="5" indent="-298450" rtl="0">
              <a:lnSpc>
                <a:spcPct val="100000"/>
              </a:lnSpc>
              <a:spcBef>
                <a:spcPts val="0"/>
              </a:spcBef>
              <a:spcAft>
                <a:spcPts val="0"/>
              </a:spcAft>
              <a:buClr>
                <a:schemeClr val="dk2"/>
              </a:buClr>
              <a:buSzPts val="1100"/>
              <a:buChar char="■"/>
              <a:defRPr>
                <a:solidFill>
                  <a:schemeClr val="dk2"/>
                </a:solidFill>
              </a:defRPr>
            </a:lvl6pPr>
            <a:lvl7pPr marL="3200400" lvl="6" indent="-298450" rtl="0">
              <a:lnSpc>
                <a:spcPct val="100000"/>
              </a:lnSpc>
              <a:spcBef>
                <a:spcPts val="0"/>
              </a:spcBef>
              <a:spcAft>
                <a:spcPts val="0"/>
              </a:spcAft>
              <a:buClr>
                <a:schemeClr val="dk2"/>
              </a:buClr>
              <a:buSzPts val="1100"/>
              <a:buChar char="●"/>
              <a:defRPr>
                <a:solidFill>
                  <a:schemeClr val="dk2"/>
                </a:solidFill>
              </a:defRPr>
            </a:lvl7pPr>
            <a:lvl8pPr marL="3657600" lvl="7" indent="-298450" rtl="0">
              <a:lnSpc>
                <a:spcPct val="100000"/>
              </a:lnSpc>
              <a:spcBef>
                <a:spcPts val="0"/>
              </a:spcBef>
              <a:spcAft>
                <a:spcPts val="0"/>
              </a:spcAft>
              <a:buClr>
                <a:schemeClr val="dk2"/>
              </a:buClr>
              <a:buSzPts val="1100"/>
              <a:buChar char="○"/>
              <a:defRPr>
                <a:solidFill>
                  <a:schemeClr val="dk2"/>
                </a:solidFill>
              </a:defRPr>
            </a:lvl8pPr>
            <a:lvl9pPr marL="4114800" lvl="8" indent="-298450" rtl="0">
              <a:lnSpc>
                <a:spcPct val="100000"/>
              </a:lnSpc>
              <a:spcBef>
                <a:spcPts val="0"/>
              </a:spcBef>
              <a:spcAft>
                <a:spcPts val="0"/>
              </a:spcAft>
              <a:buClr>
                <a:schemeClr val="dk2"/>
              </a:buClr>
              <a:buSzPts val="1100"/>
              <a:buChar char="■"/>
              <a:defRPr>
                <a:solidFill>
                  <a:schemeClr val="dk2"/>
                </a:solidFill>
              </a:defRPr>
            </a:lvl9pPr>
          </a:lstStyle>
          <a:p>
            <a:endParaRPr/>
          </a:p>
        </p:txBody>
      </p:sp>
      <p:sp>
        <p:nvSpPr>
          <p:cNvPr id="145" name="Google Shape;145;p12"/>
          <p:cNvSpPr txBox="1">
            <a:spLocks noGrp="1"/>
          </p:cNvSpPr>
          <p:nvPr>
            <p:ph type="subTitle" idx="3"/>
          </p:nvPr>
        </p:nvSpPr>
        <p:spPr>
          <a:xfrm>
            <a:off x="5285700" y="1470400"/>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1pPr>
            <a:lvl2pPr lvl="1"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2pPr>
            <a:lvl3pPr lvl="2"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3pPr>
            <a:lvl4pPr lvl="3"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4pPr>
            <a:lvl5pPr lvl="4"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5pPr>
            <a:lvl6pPr lvl="5"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6pPr>
            <a:lvl7pPr lvl="6"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7pPr>
            <a:lvl8pPr lvl="7"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8pPr>
            <a:lvl9pPr lvl="8" rtl="0">
              <a:spcBef>
                <a:spcPts val="0"/>
              </a:spcBef>
              <a:spcAft>
                <a:spcPts val="0"/>
              </a:spcAft>
              <a:buClr>
                <a:schemeClr val="accent3"/>
              </a:buClr>
              <a:buSzPts val="1400"/>
              <a:buFont typeface="Work Sans Medium"/>
              <a:buNone/>
              <a:defRPr sz="1400">
                <a:solidFill>
                  <a:schemeClr val="accent3"/>
                </a:solidFill>
                <a:latin typeface="Work Sans Medium"/>
                <a:ea typeface="Work Sans Medium"/>
                <a:cs typeface="Work Sans Medium"/>
                <a:sym typeface="Work Sans Medium"/>
              </a:defRPr>
            </a:lvl9pPr>
          </a:lstStyle>
          <a:p>
            <a:endParaRPr/>
          </a:p>
        </p:txBody>
      </p:sp>
      <p:sp>
        <p:nvSpPr>
          <p:cNvPr id="146" name="Google Shape;146;p12"/>
          <p:cNvSpPr txBox="1">
            <a:spLocks noGrp="1"/>
          </p:cNvSpPr>
          <p:nvPr>
            <p:ph type="body" idx="4"/>
          </p:nvPr>
        </p:nvSpPr>
        <p:spPr>
          <a:xfrm>
            <a:off x="5285700" y="2053373"/>
            <a:ext cx="3296400" cy="22551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dk2"/>
              </a:buClr>
              <a:buSzPts val="1100"/>
              <a:buChar char="●"/>
              <a:defRPr>
                <a:solidFill>
                  <a:schemeClr val="dk2"/>
                </a:solidFill>
              </a:defRPr>
            </a:lvl1pPr>
            <a:lvl2pPr marL="914400" lvl="1" indent="-298450" rtl="0">
              <a:lnSpc>
                <a:spcPct val="100000"/>
              </a:lnSpc>
              <a:spcBef>
                <a:spcPts val="0"/>
              </a:spcBef>
              <a:spcAft>
                <a:spcPts val="0"/>
              </a:spcAft>
              <a:buClr>
                <a:schemeClr val="dk2"/>
              </a:buClr>
              <a:buSzPts val="1100"/>
              <a:buChar char="○"/>
              <a:defRPr>
                <a:solidFill>
                  <a:schemeClr val="dk2"/>
                </a:solidFill>
              </a:defRPr>
            </a:lvl2pPr>
            <a:lvl3pPr marL="1371600" lvl="2" indent="-298450" rtl="0">
              <a:lnSpc>
                <a:spcPct val="100000"/>
              </a:lnSpc>
              <a:spcBef>
                <a:spcPts val="0"/>
              </a:spcBef>
              <a:spcAft>
                <a:spcPts val="0"/>
              </a:spcAft>
              <a:buClr>
                <a:schemeClr val="dk2"/>
              </a:buClr>
              <a:buSzPts val="1100"/>
              <a:buChar char="■"/>
              <a:defRPr>
                <a:solidFill>
                  <a:schemeClr val="dk2"/>
                </a:solidFill>
              </a:defRPr>
            </a:lvl3pPr>
            <a:lvl4pPr marL="1828800" lvl="3" indent="-298450" rtl="0">
              <a:lnSpc>
                <a:spcPct val="100000"/>
              </a:lnSpc>
              <a:spcBef>
                <a:spcPts val="0"/>
              </a:spcBef>
              <a:spcAft>
                <a:spcPts val="0"/>
              </a:spcAft>
              <a:buClr>
                <a:schemeClr val="dk2"/>
              </a:buClr>
              <a:buSzPts val="1100"/>
              <a:buChar char="●"/>
              <a:defRPr>
                <a:solidFill>
                  <a:schemeClr val="dk2"/>
                </a:solidFill>
              </a:defRPr>
            </a:lvl4pPr>
            <a:lvl5pPr marL="2286000" lvl="4" indent="-298450" rtl="0">
              <a:lnSpc>
                <a:spcPct val="100000"/>
              </a:lnSpc>
              <a:spcBef>
                <a:spcPts val="0"/>
              </a:spcBef>
              <a:spcAft>
                <a:spcPts val="0"/>
              </a:spcAft>
              <a:buClr>
                <a:schemeClr val="dk2"/>
              </a:buClr>
              <a:buSzPts val="1100"/>
              <a:buChar char="○"/>
              <a:defRPr>
                <a:solidFill>
                  <a:schemeClr val="dk2"/>
                </a:solidFill>
              </a:defRPr>
            </a:lvl5pPr>
            <a:lvl6pPr marL="2743200" lvl="5" indent="-298450" rtl="0">
              <a:lnSpc>
                <a:spcPct val="100000"/>
              </a:lnSpc>
              <a:spcBef>
                <a:spcPts val="0"/>
              </a:spcBef>
              <a:spcAft>
                <a:spcPts val="0"/>
              </a:spcAft>
              <a:buClr>
                <a:schemeClr val="dk2"/>
              </a:buClr>
              <a:buSzPts val="1100"/>
              <a:buChar char="■"/>
              <a:defRPr>
                <a:solidFill>
                  <a:schemeClr val="dk2"/>
                </a:solidFill>
              </a:defRPr>
            </a:lvl6pPr>
            <a:lvl7pPr marL="3200400" lvl="6" indent="-298450" rtl="0">
              <a:lnSpc>
                <a:spcPct val="100000"/>
              </a:lnSpc>
              <a:spcBef>
                <a:spcPts val="0"/>
              </a:spcBef>
              <a:spcAft>
                <a:spcPts val="0"/>
              </a:spcAft>
              <a:buClr>
                <a:schemeClr val="dk2"/>
              </a:buClr>
              <a:buSzPts val="1100"/>
              <a:buChar char="●"/>
              <a:defRPr>
                <a:solidFill>
                  <a:schemeClr val="dk2"/>
                </a:solidFill>
              </a:defRPr>
            </a:lvl7pPr>
            <a:lvl8pPr marL="3657600" lvl="7" indent="-298450" rtl="0">
              <a:lnSpc>
                <a:spcPct val="100000"/>
              </a:lnSpc>
              <a:spcBef>
                <a:spcPts val="0"/>
              </a:spcBef>
              <a:spcAft>
                <a:spcPts val="0"/>
              </a:spcAft>
              <a:buClr>
                <a:schemeClr val="dk2"/>
              </a:buClr>
              <a:buSzPts val="1100"/>
              <a:buChar char="○"/>
              <a:defRPr>
                <a:solidFill>
                  <a:schemeClr val="dk2"/>
                </a:solidFill>
              </a:defRPr>
            </a:lvl8pPr>
            <a:lvl9pPr marL="4114800" lvl="8" indent="-298450" rtl="0">
              <a:lnSpc>
                <a:spcPct val="100000"/>
              </a:lnSpc>
              <a:spcBef>
                <a:spcPts val="0"/>
              </a:spcBef>
              <a:spcAft>
                <a:spcPts val="0"/>
              </a:spcAft>
              <a:buClr>
                <a:schemeClr val="dk2"/>
              </a:buClr>
              <a:buSzPts val="1100"/>
              <a:buChar char="■"/>
              <a:defRPr>
                <a:solidFill>
                  <a:schemeClr val="dk2"/>
                </a:solidFill>
              </a:defRPr>
            </a:lvl9pPr>
          </a:lstStyle>
          <a:p>
            <a:endParaRPr/>
          </a:p>
        </p:txBody>
      </p:sp>
      <p:sp>
        <p:nvSpPr>
          <p:cNvPr id="147" name="Google Shape;147;p12"/>
          <p:cNvSpPr/>
          <p:nvPr/>
        </p:nvSpPr>
        <p:spPr>
          <a:xfrm>
            <a:off x="0" y="0"/>
            <a:ext cx="76200" cy="5143500"/>
          </a:xfrm>
          <a:prstGeom prst="rect">
            <a:avLst/>
          </a:prstGeom>
          <a:solidFill>
            <a:srgbClr val="0048D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nvGrpSpPr>
          <p:cNvPr id="148" name="Google Shape;148;p12"/>
          <p:cNvGrpSpPr/>
          <p:nvPr/>
        </p:nvGrpSpPr>
        <p:grpSpPr>
          <a:xfrm>
            <a:off x="8325937" y="3901888"/>
            <a:ext cx="1814400" cy="1390613"/>
            <a:chOff x="2982412" y="1568263"/>
            <a:chExt cx="1814400" cy="1390613"/>
          </a:xfrm>
        </p:grpSpPr>
        <p:sp>
          <p:nvSpPr>
            <p:cNvPr id="149" name="Google Shape;149;p12"/>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50" name="Google Shape;150;p12"/>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51" name="Google Shape;151;p12"/>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52" name="Google Shape;152;p12"/>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53" name="Google Shape;153;p12"/>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spTree>
  </p:cSld>
  <p:clrMapOvr>
    <a:masterClrMapping/>
  </p:clrMapOvr>
  <p:extLst>
    <p:ext uri="{DCECCB84-F9BA-43D5-87BE-67443E8EF086}">
      <p15:sldGuideLst xmlns:p15="http://schemas.microsoft.com/office/powerpoint/2012/main">
        <p15:guide id="1" orient="horz" pos="2551">
          <p15:clr>
            <a:srgbClr val="E46962"/>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with 2 columns v2">
  <p:cSld name="SECTION_TITLE_AND_DESCRIPTION_2_1_1">
    <p:bg>
      <p:bgPr>
        <a:solidFill>
          <a:schemeClr val="lt1"/>
        </a:solidFill>
        <a:effectLst/>
      </p:bgPr>
    </p:bg>
    <p:spTree>
      <p:nvGrpSpPr>
        <p:cNvPr id="1" name="Shape 154"/>
        <p:cNvGrpSpPr/>
        <p:nvPr/>
      </p:nvGrpSpPr>
      <p:grpSpPr>
        <a:xfrm>
          <a:off x="0" y="0"/>
          <a:ext cx="0" cy="0"/>
          <a:chOff x="0" y="0"/>
          <a:chExt cx="0" cy="0"/>
        </a:xfrm>
      </p:grpSpPr>
      <p:sp>
        <p:nvSpPr>
          <p:cNvPr id="155" name="Google Shape;155;p13"/>
          <p:cNvSpPr txBox="1">
            <a:spLocks noGrp="1"/>
          </p:cNvSpPr>
          <p:nvPr>
            <p:ph type="title"/>
          </p:nvPr>
        </p:nvSpPr>
        <p:spPr>
          <a:xfrm>
            <a:off x="570825" y="472050"/>
            <a:ext cx="7713900" cy="464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56" name="Google Shape;156;p13"/>
          <p:cNvSpPr txBox="1">
            <a:spLocks noGrp="1"/>
          </p:cNvSpPr>
          <p:nvPr>
            <p:ph type="subTitle" idx="1"/>
          </p:nvPr>
        </p:nvSpPr>
        <p:spPr>
          <a:xfrm>
            <a:off x="570825" y="1470400"/>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1pPr>
            <a:lvl2pPr lvl="1"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2pPr>
            <a:lvl3pPr lvl="2"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3pPr>
            <a:lvl4pPr lvl="3"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4pPr>
            <a:lvl5pPr lvl="4"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5pPr>
            <a:lvl6pPr lvl="5"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6pPr>
            <a:lvl7pPr lvl="6"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7pPr>
            <a:lvl8pPr lvl="7"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8pPr>
            <a:lvl9pPr lvl="8"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9pPr>
          </a:lstStyle>
          <a:p>
            <a:endParaRPr/>
          </a:p>
        </p:txBody>
      </p:sp>
      <p:sp>
        <p:nvSpPr>
          <p:cNvPr id="157" name="Google Shape;157;p13"/>
          <p:cNvSpPr txBox="1">
            <a:spLocks noGrp="1"/>
          </p:cNvSpPr>
          <p:nvPr>
            <p:ph type="body" idx="2"/>
          </p:nvPr>
        </p:nvSpPr>
        <p:spPr>
          <a:xfrm>
            <a:off x="4114125" y="1470400"/>
            <a:ext cx="4568100" cy="11637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dk2"/>
              </a:buClr>
              <a:buSzPts val="1100"/>
              <a:buChar char="●"/>
              <a:defRPr>
                <a:solidFill>
                  <a:schemeClr val="dk2"/>
                </a:solidFill>
              </a:defRPr>
            </a:lvl1pPr>
            <a:lvl2pPr marL="914400" lvl="1" indent="-298450" rtl="0">
              <a:lnSpc>
                <a:spcPct val="100000"/>
              </a:lnSpc>
              <a:spcBef>
                <a:spcPts val="0"/>
              </a:spcBef>
              <a:spcAft>
                <a:spcPts val="0"/>
              </a:spcAft>
              <a:buClr>
                <a:schemeClr val="dk2"/>
              </a:buClr>
              <a:buSzPts val="1100"/>
              <a:buChar char="○"/>
              <a:defRPr>
                <a:solidFill>
                  <a:schemeClr val="dk2"/>
                </a:solidFill>
              </a:defRPr>
            </a:lvl2pPr>
            <a:lvl3pPr marL="1371600" lvl="2" indent="-298450" rtl="0">
              <a:lnSpc>
                <a:spcPct val="100000"/>
              </a:lnSpc>
              <a:spcBef>
                <a:spcPts val="0"/>
              </a:spcBef>
              <a:spcAft>
                <a:spcPts val="0"/>
              </a:spcAft>
              <a:buClr>
                <a:schemeClr val="dk2"/>
              </a:buClr>
              <a:buSzPts val="1100"/>
              <a:buChar char="■"/>
              <a:defRPr>
                <a:solidFill>
                  <a:schemeClr val="dk2"/>
                </a:solidFill>
              </a:defRPr>
            </a:lvl3pPr>
            <a:lvl4pPr marL="1828800" lvl="3" indent="-298450" rtl="0">
              <a:lnSpc>
                <a:spcPct val="100000"/>
              </a:lnSpc>
              <a:spcBef>
                <a:spcPts val="0"/>
              </a:spcBef>
              <a:spcAft>
                <a:spcPts val="0"/>
              </a:spcAft>
              <a:buClr>
                <a:schemeClr val="dk2"/>
              </a:buClr>
              <a:buSzPts val="1100"/>
              <a:buChar char="●"/>
              <a:defRPr>
                <a:solidFill>
                  <a:schemeClr val="dk2"/>
                </a:solidFill>
              </a:defRPr>
            </a:lvl4pPr>
            <a:lvl5pPr marL="2286000" lvl="4" indent="-298450" rtl="0">
              <a:lnSpc>
                <a:spcPct val="100000"/>
              </a:lnSpc>
              <a:spcBef>
                <a:spcPts val="0"/>
              </a:spcBef>
              <a:spcAft>
                <a:spcPts val="0"/>
              </a:spcAft>
              <a:buClr>
                <a:schemeClr val="dk2"/>
              </a:buClr>
              <a:buSzPts val="1100"/>
              <a:buChar char="○"/>
              <a:defRPr>
                <a:solidFill>
                  <a:schemeClr val="dk2"/>
                </a:solidFill>
              </a:defRPr>
            </a:lvl5pPr>
            <a:lvl6pPr marL="2743200" lvl="5" indent="-298450" rtl="0">
              <a:lnSpc>
                <a:spcPct val="100000"/>
              </a:lnSpc>
              <a:spcBef>
                <a:spcPts val="0"/>
              </a:spcBef>
              <a:spcAft>
                <a:spcPts val="0"/>
              </a:spcAft>
              <a:buClr>
                <a:schemeClr val="dk2"/>
              </a:buClr>
              <a:buSzPts val="1100"/>
              <a:buChar char="■"/>
              <a:defRPr>
                <a:solidFill>
                  <a:schemeClr val="dk2"/>
                </a:solidFill>
              </a:defRPr>
            </a:lvl6pPr>
            <a:lvl7pPr marL="3200400" lvl="6" indent="-298450" rtl="0">
              <a:lnSpc>
                <a:spcPct val="100000"/>
              </a:lnSpc>
              <a:spcBef>
                <a:spcPts val="0"/>
              </a:spcBef>
              <a:spcAft>
                <a:spcPts val="0"/>
              </a:spcAft>
              <a:buClr>
                <a:schemeClr val="dk2"/>
              </a:buClr>
              <a:buSzPts val="1100"/>
              <a:buChar char="●"/>
              <a:defRPr>
                <a:solidFill>
                  <a:schemeClr val="dk2"/>
                </a:solidFill>
              </a:defRPr>
            </a:lvl7pPr>
            <a:lvl8pPr marL="3657600" lvl="7" indent="-298450" rtl="0">
              <a:lnSpc>
                <a:spcPct val="100000"/>
              </a:lnSpc>
              <a:spcBef>
                <a:spcPts val="0"/>
              </a:spcBef>
              <a:spcAft>
                <a:spcPts val="0"/>
              </a:spcAft>
              <a:buClr>
                <a:schemeClr val="dk2"/>
              </a:buClr>
              <a:buSzPts val="1100"/>
              <a:buChar char="○"/>
              <a:defRPr>
                <a:solidFill>
                  <a:schemeClr val="dk2"/>
                </a:solidFill>
              </a:defRPr>
            </a:lvl8pPr>
            <a:lvl9pPr marL="4114800" lvl="8" indent="-298450" rtl="0">
              <a:lnSpc>
                <a:spcPct val="100000"/>
              </a:lnSpc>
              <a:spcBef>
                <a:spcPts val="0"/>
              </a:spcBef>
              <a:spcAft>
                <a:spcPts val="0"/>
              </a:spcAft>
              <a:buClr>
                <a:schemeClr val="dk2"/>
              </a:buClr>
              <a:buSzPts val="1100"/>
              <a:buChar char="■"/>
              <a:defRPr>
                <a:solidFill>
                  <a:schemeClr val="dk2"/>
                </a:solidFill>
              </a:defRPr>
            </a:lvl9pPr>
          </a:lstStyle>
          <a:p>
            <a:endParaRPr/>
          </a:p>
        </p:txBody>
      </p:sp>
      <p:sp>
        <p:nvSpPr>
          <p:cNvPr id="158" name="Google Shape;158;p13"/>
          <p:cNvSpPr/>
          <p:nvPr/>
        </p:nvSpPr>
        <p:spPr>
          <a:xfrm>
            <a:off x="0" y="0"/>
            <a:ext cx="76200" cy="5143500"/>
          </a:xfrm>
          <a:prstGeom prst="rect">
            <a:avLst/>
          </a:prstGeom>
          <a:solidFill>
            <a:schemeClr val="accent3"/>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59" name="Google Shape;159;p13"/>
          <p:cNvSpPr txBox="1">
            <a:spLocks noGrp="1"/>
          </p:cNvSpPr>
          <p:nvPr>
            <p:ph type="subTitle" idx="3"/>
          </p:nvPr>
        </p:nvSpPr>
        <p:spPr>
          <a:xfrm>
            <a:off x="570825" y="3042025"/>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1pPr>
            <a:lvl2pPr lvl="1"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2pPr>
            <a:lvl3pPr lvl="2"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3pPr>
            <a:lvl4pPr lvl="3"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4pPr>
            <a:lvl5pPr lvl="4"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5pPr>
            <a:lvl6pPr lvl="5"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6pPr>
            <a:lvl7pPr lvl="6"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7pPr>
            <a:lvl8pPr lvl="7"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8pPr>
            <a:lvl9pPr lvl="8"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9pPr>
          </a:lstStyle>
          <a:p>
            <a:endParaRPr/>
          </a:p>
        </p:txBody>
      </p:sp>
      <p:sp>
        <p:nvSpPr>
          <p:cNvPr id="160" name="Google Shape;160;p13"/>
          <p:cNvSpPr txBox="1">
            <a:spLocks noGrp="1"/>
          </p:cNvSpPr>
          <p:nvPr>
            <p:ph type="body" idx="4"/>
          </p:nvPr>
        </p:nvSpPr>
        <p:spPr>
          <a:xfrm>
            <a:off x="4114125" y="3042025"/>
            <a:ext cx="4568100" cy="11637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dk2"/>
              </a:buClr>
              <a:buSzPts val="1100"/>
              <a:buChar char="●"/>
              <a:defRPr>
                <a:solidFill>
                  <a:schemeClr val="dk2"/>
                </a:solidFill>
              </a:defRPr>
            </a:lvl1pPr>
            <a:lvl2pPr marL="914400" lvl="1" indent="-298450" rtl="0">
              <a:lnSpc>
                <a:spcPct val="100000"/>
              </a:lnSpc>
              <a:spcBef>
                <a:spcPts val="0"/>
              </a:spcBef>
              <a:spcAft>
                <a:spcPts val="0"/>
              </a:spcAft>
              <a:buClr>
                <a:schemeClr val="dk2"/>
              </a:buClr>
              <a:buSzPts val="1100"/>
              <a:buChar char="○"/>
              <a:defRPr>
                <a:solidFill>
                  <a:schemeClr val="dk2"/>
                </a:solidFill>
              </a:defRPr>
            </a:lvl2pPr>
            <a:lvl3pPr marL="1371600" lvl="2" indent="-298450" rtl="0">
              <a:lnSpc>
                <a:spcPct val="100000"/>
              </a:lnSpc>
              <a:spcBef>
                <a:spcPts val="0"/>
              </a:spcBef>
              <a:spcAft>
                <a:spcPts val="0"/>
              </a:spcAft>
              <a:buClr>
                <a:schemeClr val="dk2"/>
              </a:buClr>
              <a:buSzPts val="1100"/>
              <a:buChar char="■"/>
              <a:defRPr>
                <a:solidFill>
                  <a:schemeClr val="dk2"/>
                </a:solidFill>
              </a:defRPr>
            </a:lvl3pPr>
            <a:lvl4pPr marL="1828800" lvl="3" indent="-298450" rtl="0">
              <a:lnSpc>
                <a:spcPct val="100000"/>
              </a:lnSpc>
              <a:spcBef>
                <a:spcPts val="0"/>
              </a:spcBef>
              <a:spcAft>
                <a:spcPts val="0"/>
              </a:spcAft>
              <a:buClr>
                <a:schemeClr val="dk2"/>
              </a:buClr>
              <a:buSzPts val="1100"/>
              <a:buChar char="●"/>
              <a:defRPr>
                <a:solidFill>
                  <a:schemeClr val="dk2"/>
                </a:solidFill>
              </a:defRPr>
            </a:lvl4pPr>
            <a:lvl5pPr marL="2286000" lvl="4" indent="-298450" rtl="0">
              <a:lnSpc>
                <a:spcPct val="100000"/>
              </a:lnSpc>
              <a:spcBef>
                <a:spcPts val="0"/>
              </a:spcBef>
              <a:spcAft>
                <a:spcPts val="0"/>
              </a:spcAft>
              <a:buClr>
                <a:schemeClr val="dk2"/>
              </a:buClr>
              <a:buSzPts val="1100"/>
              <a:buChar char="○"/>
              <a:defRPr>
                <a:solidFill>
                  <a:schemeClr val="dk2"/>
                </a:solidFill>
              </a:defRPr>
            </a:lvl5pPr>
            <a:lvl6pPr marL="2743200" lvl="5" indent="-298450" rtl="0">
              <a:lnSpc>
                <a:spcPct val="100000"/>
              </a:lnSpc>
              <a:spcBef>
                <a:spcPts val="0"/>
              </a:spcBef>
              <a:spcAft>
                <a:spcPts val="0"/>
              </a:spcAft>
              <a:buClr>
                <a:schemeClr val="dk2"/>
              </a:buClr>
              <a:buSzPts val="1100"/>
              <a:buChar char="■"/>
              <a:defRPr>
                <a:solidFill>
                  <a:schemeClr val="dk2"/>
                </a:solidFill>
              </a:defRPr>
            </a:lvl6pPr>
            <a:lvl7pPr marL="3200400" lvl="6" indent="-298450" rtl="0">
              <a:lnSpc>
                <a:spcPct val="100000"/>
              </a:lnSpc>
              <a:spcBef>
                <a:spcPts val="0"/>
              </a:spcBef>
              <a:spcAft>
                <a:spcPts val="0"/>
              </a:spcAft>
              <a:buClr>
                <a:schemeClr val="dk2"/>
              </a:buClr>
              <a:buSzPts val="1100"/>
              <a:buChar char="●"/>
              <a:defRPr>
                <a:solidFill>
                  <a:schemeClr val="dk2"/>
                </a:solidFill>
              </a:defRPr>
            </a:lvl7pPr>
            <a:lvl8pPr marL="3657600" lvl="7" indent="-298450" rtl="0">
              <a:lnSpc>
                <a:spcPct val="100000"/>
              </a:lnSpc>
              <a:spcBef>
                <a:spcPts val="0"/>
              </a:spcBef>
              <a:spcAft>
                <a:spcPts val="0"/>
              </a:spcAft>
              <a:buClr>
                <a:schemeClr val="dk2"/>
              </a:buClr>
              <a:buSzPts val="1100"/>
              <a:buChar char="○"/>
              <a:defRPr>
                <a:solidFill>
                  <a:schemeClr val="dk2"/>
                </a:solidFill>
              </a:defRPr>
            </a:lvl8pPr>
            <a:lvl9pPr marL="4114800" lvl="8" indent="-298450" rtl="0">
              <a:lnSpc>
                <a:spcPct val="100000"/>
              </a:lnSpc>
              <a:spcBef>
                <a:spcPts val="0"/>
              </a:spcBef>
              <a:spcAft>
                <a:spcPts val="0"/>
              </a:spcAft>
              <a:buClr>
                <a:schemeClr val="dk2"/>
              </a:buClr>
              <a:buSzPts val="1100"/>
              <a:buChar char="■"/>
              <a:defRPr>
                <a:solidFill>
                  <a:schemeClr val="dk2"/>
                </a:solidFill>
              </a:defRPr>
            </a:lvl9pPr>
          </a:lstStyle>
          <a:p>
            <a:endParaRPr/>
          </a:p>
        </p:txBody>
      </p:sp>
      <p:sp>
        <p:nvSpPr>
          <p:cNvPr id="161" name="Google Shape;161;p13"/>
          <p:cNvSpPr/>
          <p:nvPr/>
        </p:nvSpPr>
        <p:spPr>
          <a:xfrm>
            <a:off x="8767975" y="0"/>
            <a:ext cx="375900" cy="5143500"/>
          </a:xfrm>
          <a:prstGeom prst="rect">
            <a:avLst/>
          </a:prstGeom>
          <a:solidFill>
            <a:schemeClr val="accent2"/>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orient="horz" pos="2551">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lide with 3 columns">
  <p:cSld name="SECTION_TITLE_AND_DESCRIPTION_2_1_1_1">
    <p:bg>
      <p:bgPr>
        <a:solidFill>
          <a:schemeClr val="lt1"/>
        </a:solidFill>
        <a:effectLst/>
      </p:bgPr>
    </p:bg>
    <p:spTree>
      <p:nvGrpSpPr>
        <p:cNvPr id="1" name="Shape 162"/>
        <p:cNvGrpSpPr/>
        <p:nvPr/>
      </p:nvGrpSpPr>
      <p:grpSpPr>
        <a:xfrm>
          <a:off x="0" y="0"/>
          <a:ext cx="0" cy="0"/>
          <a:chOff x="0" y="0"/>
          <a:chExt cx="0" cy="0"/>
        </a:xfrm>
      </p:grpSpPr>
      <p:sp>
        <p:nvSpPr>
          <p:cNvPr id="163" name="Google Shape;163;p14"/>
          <p:cNvSpPr txBox="1">
            <a:spLocks noGrp="1"/>
          </p:cNvSpPr>
          <p:nvPr>
            <p:ph type="title"/>
          </p:nvPr>
        </p:nvSpPr>
        <p:spPr>
          <a:xfrm>
            <a:off x="570825" y="472050"/>
            <a:ext cx="7713900" cy="464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64" name="Google Shape;164;p14"/>
          <p:cNvSpPr txBox="1">
            <a:spLocks noGrp="1"/>
          </p:cNvSpPr>
          <p:nvPr>
            <p:ph type="subTitle" idx="1"/>
          </p:nvPr>
        </p:nvSpPr>
        <p:spPr>
          <a:xfrm>
            <a:off x="570825" y="1470400"/>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1pPr>
            <a:lvl2pPr lvl="1"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2pPr>
            <a:lvl3pPr lvl="2"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3pPr>
            <a:lvl4pPr lvl="3"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4pPr>
            <a:lvl5pPr lvl="4"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5pPr>
            <a:lvl6pPr lvl="5"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6pPr>
            <a:lvl7pPr lvl="6"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7pPr>
            <a:lvl8pPr lvl="7"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8pPr>
            <a:lvl9pPr lvl="8"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9pPr>
          </a:lstStyle>
          <a:p>
            <a:endParaRPr/>
          </a:p>
        </p:txBody>
      </p:sp>
      <p:sp>
        <p:nvSpPr>
          <p:cNvPr id="165" name="Google Shape;165;p14"/>
          <p:cNvSpPr txBox="1">
            <a:spLocks noGrp="1"/>
          </p:cNvSpPr>
          <p:nvPr>
            <p:ph type="body" idx="2"/>
          </p:nvPr>
        </p:nvSpPr>
        <p:spPr>
          <a:xfrm>
            <a:off x="4114125" y="1470400"/>
            <a:ext cx="4568100" cy="5799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dk2"/>
              </a:buClr>
              <a:buSzPts val="1100"/>
              <a:buChar char="●"/>
              <a:defRPr>
                <a:solidFill>
                  <a:schemeClr val="dk2"/>
                </a:solidFill>
              </a:defRPr>
            </a:lvl1pPr>
            <a:lvl2pPr marL="914400" lvl="1" indent="-298450" rtl="0">
              <a:lnSpc>
                <a:spcPct val="100000"/>
              </a:lnSpc>
              <a:spcBef>
                <a:spcPts val="0"/>
              </a:spcBef>
              <a:spcAft>
                <a:spcPts val="0"/>
              </a:spcAft>
              <a:buClr>
                <a:schemeClr val="dk2"/>
              </a:buClr>
              <a:buSzPts val="1100"/>
              <a:buChar char="○"/>
              <a:defRPr>
                <a:solidFill>
                  <a:schemeClr val="dk2"/>
                </a:solidFill>
              </a:defRPr>
            </a:lvl2pPr>
            <a:lvl3pPr marL="1371600" lvl="2" indent="-298450" rtl="0">
              <a:lnSpc>
                <a:spcPct val="100000"/>
              </a:lnSpc>
              <a:spcBef>
                <a:spcPts val="0"/>
              </a:spcBef>
              <a:spcAft>
                <a:spcPts val="0"/>
              </a:spcAft>
              <a:buClr>
                <a:schemeClr val="dk2"/>
              </a:buClr>
              <a:buSzPts val="1100"/>
              <a:buChar char="■"/>
              <a:defRPr>
                <a:solidFill>
                  <a:schemeClr val="dk2"/>
                </a:solidFill>
              </a:defRPr>
            </a:lvl3pPr>
            <a:lvl4pPr marL="1828800" lvl="3" indent="-298450" rtl="0">
              <a:lnSpc>
                <a:spcPct val="100000"/>
              </a:lnSpc>
              <a:spcBef>
                <a:spcPts val="0"/>
              </a:spcBef>
              <a:spcAft>
                <a:spcPts val="0"/>
              </a:spcAft>
              <a:buClr>
                <a:schemeClr val="dk2"/>
              </a:buClr>
              <a:buSzPts val="1100"/>
              <a:buChar char="●"/>
              <a:defRPr>
                <a:solidFill>
                  <a:schemeClr val="dk2"/>
                </a:solidFill>
              </a:defRPr>
            </a:lvl4pPr>
            <a:lvl5pPr marL="2286000" lvl="4" indent="-298450" rtl="0">
              <a:lnSpc>
                <a:spcPct val="100000"/>
              </a:lnSpc>
              <a:spcBef>
                <a:spcPts val="0"/>
              </a:spcBef>
              <a:spcAft>
                <a:spcPts val="0"/>
              </a:spcAft>
              <a:buClr>
                <a:schemeClr val="dk2"/>
              </a:buClr>
              <a:buSzPts val="1100"/>
              <a:buChar char="○"/>
              <a:defRPr>
                <a:solidFill>
                  <a:schemeClr val="dk2"/>
                </a:solidFill>
              </a:defRPr>
            </a:lvl5pPr>
            <a:lvl6pPr marL="2743200" lvl="5" indent="-298450" rtl="0">
              <a:lnSpc>
                <a:spcPct val="100000"/>
              </a:lnSpc>
              <a:spcBef>
                <a:spcPts val="0"/>
              </a:spcBef>
              <a:spcAft>
                <a:spcPts val="0"/>
              </a:spcAft>
              <a:buClr>
                <a:schemeClr val="dk2"/>
              </a:buClr>
              <a:buSzPts val="1100"/>
              <a:buChar char="■"/>
              <a:defRPr>
                <a:solidFill>
                  <a:schemeClr val="dk2"/>
                </a:solidFill>
              </a:defRPr>
            </a:lvl6pPr>
            <a:lvl7pPr marL="3200400" lvl="6" indent="-298450" rtl="0">
              <a:lnSpc>
                <a:spcPct val="100000"/>
              </a:lnSpc>
              <a:spcBef>
                <a:spcPts val="0"/>
              </a:spcBef>
              <a:spcAft>
                <a:spcPts val="0"/>
              </a:spcAft>
              <a:buClr>
                <a:schemeClr val="dk2"/>
              </a:buClr>
              <a:buSzPts val="1100"/>
              <a:buChar char="●"/>
              <a:defRPr>
                <a:solidFill>
                  <a:schemeClr val="dk2"/>
                </a:solidFill>
              </a:defRPr>
            </a:lvl7pPr>
            <a:lvl8pPr marL="3657600" lvl="7" indent="-298450" rtl="0">
              <a:lnSpc>
                <a:spcPct val="100000"/>
              </a:lnSpc>
              <a:spcBef>
                <a:spcPts val="0"/>
              </a:spcBef>
              <a:spcAft>
                <a:spcPts val="0"/>
              </a:spcAft>
              <a:buClr>
                <a:schemeClr val="dk2"/>
              </a:buClr>
              <a:buSzPts val="1100"/>
              <a:buChar char="○"/>
              <a:defRPr>
                <a:solidFill>
                  <a:schemeClr val="dk2"/>
                </a:solidFill>
              </a:defRPr>
            </a:lvl8pPr>
            <a:lvl9pPr marL="4114800" lvl="8" indent="-298450" rtl="0">
              <a:lnSpc>
                <a:spcPct val="100000"/>
              </a:lnSpc>
              <a:spcBef>
                <a:spcPts val="0"/>
              </a:spcBef>
              <a:spcAft>
                <a:spcPts val="0"/>
              </a:spcAft>
              <a:buClr>
                <a:schemeClr val="dk2"/>
              </a:buClr>
              <a:buSzPts val="1100"/>
              <a:buChar char="■"/>
              <a:defRPr>
                <a:solidFill>
                  <a:schemeClr val="dk2"/>
                </a:solidFill>
              </a:defRPr>
            </a:lvl9pPr>
          </a:lstStyle>
          <a:p>
            <a:endParaRPr/>
          </a:p>
        </p:txBody>
      </p:sp>
      <p:sp>
        <p:nvSpPr>
          <p:cNvPr id="166" name="Google Shape;166;p14"/>
          <p:cNvSpPr/>
          <p:nvPr/>
        </p:nvSpPr>
        <p:spPr>
          <a:xfrm>
            <a:off x="0" y="0"/>
            <a:ext cx="76200" cy="5143500"/>
          </a:xfrm>
          <a:prstGeom prst="rect">
            <a:avLst/>
          </a:prstGeom>
          <a:solidFill>
            <a:schemeClr val="accent3"/>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67" name="Google Shape;167;p14"/>
          <p:cNvSpPr/>
          <p:nvPr/>
        </p:nvSpPr>
        <p:spPr>
          <a:xfrm>
            <a:off x="8767975" y="0"/>
            <a:ext cx="375900" cy="5143500"/>
          </a:xfrm>
          <a:prstGeom prst="rect">
            <a:avLst/>
          </a:prstGeom>
          <a:solidFill>
            <a:schemeClr val="accent2"/>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68" name="Google Shape;168;p14"/>
          <p:cNvSpPr txBox="1">
            <a:spLocks noGrp="1"/>
          </p:cNvSpPr>
          <p:nvPr>
            <p:ph type="subTitle" idx="3"/>
          </p:nvPr>
        </p:nvSpPr>
        <p:spPr>
          <a:xfrm>
            <a:off x="570825" y="2504100"/>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1pPr>
            <a:lvl2pPr lvl="1"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2pPr>
            <a:lvl3pPr lvl="2"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3pPr>
            <a:lvl4pPr lvl="3"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4pPr>
            <a:lvl5pPr lvl="4"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5pPr>
            <a:lvl6pPr lvl="5"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6pPr>
            <a:lvl7pPr lvl="6"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7pPr>
            <a:lvl8pPr lvl="7"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8pPr>
            <a:lvl9pPr lvl="8"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9pPr>
          </a:lstStyle>
          <a:p>
            <a:endParaRPr/>
          </a:p>
        </p:txBody>
      </p:sp>
      <p:sp>
        <p:nvSpPr>
          <p:cNvPr id="169" name="Google Shape;169;p14"/>
          <p:cNvSpPr txBox="1">
            <a:spLocks noGrp="1"/>
          </p:cNvSpPr>
          <p:nvPr>
            <p:ph type="body" idx="4"/>
          </p:nvPr>
        </p:nvSpPr>
        <p:spPr>
          <a:xfrm>
            <a:off x="4114125" y="2504100"/>
            <a:ext cx="4568100" cy="5799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dk2"/>
              </a:buClr>
              <a:buSzPts val="1100"/>
              <a:buChar char="●"/>
              <a:defRPr>
                <a:solidFill>
                  <a:schemeClr val="dk2"/>
                </a:solidFill>
              </a:defRPr>
            </a:lvl1pPr>
            <a:lvl2pPr marL="914400" lvl="1" indent="-298450" rtl="0">
              <a:lnSpc>
                <a:spcPct val="100000"/>
              </a:lnSpc>
              <a:spcBef>
                <a:spcPts val="0"/>
              </a:spcBef>
              <a:spcAft>
                <a:spcPts val="0"/>
              </a:spcAft>
              <a:buClr>
                <a:schemeClr val="dk2"/>
              </a:buClr>
              <a:buSzPts val="1100"/>
              <a:buChar char="○"/>
              <a:defRPr>
                <a:solidFill>
                  <a:schemeClr val="dk2"/>
                </a:solidFill>
              </a:defRPr>
            </a:lvl2pPr>
            <a:lvl3pPr marL="1371600" lvl="2" indent="-298450" rtl="0">
              <a:lnSpc>
                <a:spcPct val="100000"/>
              </a:lnSpc>
              <a:spcBef>
                <a:spcPts val="0"/>
              </a:spcBef>
              <a:spcAft>
                <a:spcPts val="0"/>
              </a:spcAft>
              <a:buClr>
                <a:schemeClr val="dk2"/>
              </a:buClr>
              <a:buSzPts val="1100"/>
              <a:buChar char="■"/>
              <a:defRPr>
                <a:solidFill>
                  <a:schemeClr val="dk2"/>
                </a:solidFill>
              </a:defRPr>
            </a:lvl3pPr>
            <a:lvl4pPr marL="1828800" lvl="3" indent="-298450" rtl="0">
              <a:lnSpc>
                <a:spcPct val="100000"/>
              </a:lnSpc>
              <a:spcBef>
                <a:spcPts val="0"/>
              </a:spcBef>
              <a:spcAft>
                <a:spcPts val="0"/>
              </a:spcAft>
              <a:buClr>
                <a:schemeClr val="dk2"/>
              </a:buClr>
              <a:buSzPts val="1100"/>
              <a:buChar char="●"/>
              <a:defRPr>
                <a:solidFill>
                  <a:schemeClr val="dk2"/>
                </a:solidFill>
              </a:defRPr>
            </a:lvl4pPr>
            <a:lvl5pPr marL="2286000" lvl="4" indent="-298450" rtl="0">
              <a:lnSpc>
                <a:spcPct val="100000"/>
              </a:lnSpc>
              <a:spcBef>
                <a:spcPts val="0"/>
              </a:spcBef>
              <a:spcAft>
                <a:spcPts val="0"/>
              </a:spcAft>
              <a:buClr>
                <a:schemeClr val="dk2"/>
              </a:buClr>
              <a:buSzPts val="1100"/>
              <a:buChar char="○"/>
              <a:defRPr>
                <a:solidFill>
                  <a:schemeClr val="dk2"/>
                </a:solidFill>
              </a:defRPr>
            </a:lvl5pPr>
            <a:lvl6pPr marL="2743200" lvl="5" indent="-298450" rtl="0">
              <a:lnSpc>
                <a:spcPct val="100000"/>
              </a:lnSpc>
              <a:spcBef>
                <a:spcPts val="0"/>
              </a:spcBef>
              <a:spcAft>
                <a:spcPts val="0"/>
              </a:spcAft>
              <a:buClr>
                <a:schemeClr val="dk2"/>
              </a:buClr>
              <a:buSzPts val="1100"/>
              <a:buChar char="■"/>
              <a:defRPr>
                <a:solidFill>
                  <a:schemeClr val="dk2"/>
                </a:solidFill>
              </a:defRPr>
            </a:lvl6pPr>
            <a:lvl7pPr marL="3200400" lvl="6" indent="-298450" rtl="0">
              <a:lnSpc>
                <a:spcPct val="100000"/>
              </a:lnSpc>
              <a:spcBef>
                <a:spcPts val="0"/>
              </a:spcBef>
              <a:spcAft>
                <a:spcPts val="0"/>
              </a:spcAft>
              <a:buClr>
                <a:schemeClr val="dk2"/>
              </a:buClr>
              <a:buSzPts val="1100"/>
              <a:buChar char="●"/>
              <a:defRPr>
                <a:solidFill>
                  <a:schemeClr val="dk2"/>
                </a:solidFill>
              </a:defRPr>
            </a:lvl7pPr>
            <a:lvl8pPr marL="3657600" lvl="7" indent="-298450" rtl="0">
              <a:lnSpc>
                <a:spcPct val="100000"/>
              </a:lnSpc>
              <a:spcBef>
                <a:spcPts val="0"/>
              </a:spcBef>
              <a:spcAft>
                <a:spcPts val="0"/>
              </a:spcAft>
              <a:buClr>
                <a:schemeClr val="dk2"/>
              </a:buClr>
              <a:buSzPts val="1100"/>
              <a:buChar char="○"/>
              <a:defRPr>
                <a:solidFill>
                  <a:schemeClr val="dk2"/>
                </a:solidFill>
              </a:defRPr>
            </a:lvl8pPr>
            <a:lvl9pPr marL="4114800" lvl="8" indent="-298450" rtl="0">
              <a:lnSpc>
                <a:spcPct val="100000"/>
              </a:lnSpc>
              <a:spcBef>
                <a:spcPts val="0"/>
              </a:spcBef>
              <a:spcAft>
                <a:spcPts val="0"/>
              </a:spcAft>
              <a:buClr>
                <a:schemeClr val="dk2"/>
              </a:buClr>
              <a:buSzPts val="1100"/>
              <a:buChar char="■"/>
              <a:defRPr>
                <a:solidFill>
                  <a:schemeClr val="dk2"/>
                </a:solidFill>
              </a:defRPr>
            </a:lvl9pPr>
          </a:lstStyle>
          <a:p>
            <a:endParaRPr/>
          </a:p>
        </p:txBody>
      </p:sp>
      <p:sp>
        <p:nvSpPr>
          <p:cNvPr id="170" name="Google Shape;170;p14"/>
          <p:cNvSpPr txBox="1">
            <a:spLocks noGrp="1"/>
          </p:cNvSpPr>
          <p:nvPr>
            <p:ph type="subTitle" idx="5"/>
          </p:nvPr>
        </p:nvSpPr>
        <p:spPr>
          <a:xfrm>
            <a:off x="570825" y="3537800"/>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1pPr>
            <a:lvl2pPr lvl="1"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2pPr>
            <a:lvl3pPr lvl="2"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3pPr>
            <a:lvl4pPr lvl="3"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4pPr>
            <a:lvl5pPr lvl="4"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5pPr>
            <a:lvl6pPr lvl="5"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6pPr>
            <a:lvl7pPr lvl="6"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7pPr>
            <a:lvl8pPr lvl="7"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8pPr>
            <a:lvl9pPr lvl="8" rtl="0">
              <a:spcBef>
                <a:spcPts val="0"/>
              </a:spcBef>
              <a:spcAft>
                <a:spcPts val="0"/>
              </a:spcAft>
              <a:buClr>
                <a:schemeClr val="accent2"/>
              </a:buClr>
              <a:buSzPts val="1400"/>
              <a:buFont typeface="Work Sans Medium"/>
              <a:buNone/>
              <a:defRPr sz="1400">
                <a:solidFill>
                  <a:schemeClr val="accent2"/>
                </a:solidFill>
                <a:latin typeface="Work Sans Medium"/>
                <a:ea typeface="Work Sans Medium"/>
                <a:cs typeface="Work Sans Medium"/>
                <a:sym typeface="Work Sans Medium"/>
              </a:defRPr>
            </a:lvl9pPr>
          </a:lstStyle>
          <a:p>
            <a:endParaRPr/>
          </a:p>
        </p:txBody>
      </p:sp>
      <p:sp>
        <p:nvSpPr>
          <p:cNvPr id="171" name="Google Shape;171;p14"/>
          <p:cNvSpPr txBox="1">
            <a:spLocks noGrp="1"/>
          </p:cNvSpPr>
          <p:nvPr>
            <p:ph type="body" idx="6"/>
          </p:nvPr>
        </p:nvSpPr>
        <p:spPr>
          <a:xfrm>
            <a:off x="4114125" y="3537800"/>
            <a:ext cx="4568100" cy="5799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dk2"/>
              </a:buClr>
              <a:buSzPts val="1100"/>
              <a:buChar char="●"/>
              <a:defRPr>
                <a:solidFill>
                  <a:schemeClr val="dk2"/>
                </a:solidFill>
              </a:defRPr>
            </a:lvl1pPr>
            <a:lvl2pPr marL="914400" lvl="1" indent="-298450" rtl="0">
              <a:lnSpc>
                <a:spcPct val="100000"/>
              </a:lnSpc>
              <a:spcBef>
                <a:spcPts val="0"/>
              </a:spcBef>
              <a:spcAft>
                <a:spcPts val="0"/>
              </a:spcAft>
              <a:buClr>
                <a:schemeClr val="dk2"/>
              </a:buClr>
              <a:buSzPts val="1100"/>
              <a:buChar char="○"/>
              <a:defRPr>
                <a:solidFill>
                  <a:schemeClr val="dk2"/>
                </a:solidFill>
              </a:defRPr>
            </a:lvl2pPr>
            <a:lvl3pPr marL="1371600" lvl="2" indent="-298450" rtl="0">
              <a:lnSpc>
                <a:spcPct val="100000"/>
              </a:lnSpc>
              <a:spcBef>
                <a:spcPts val="0"/>
              </a:spcBef>
              <a:spcAft>
                <a:spcPts val="0"/>
              </a:spcAft>
              <a:buClr>
                <a:schemeClr val="dk2"/>
              </a:buClr>
              <a:buSzPts val="1100"/>
              <a:buChar char="■"/>
              <a:defRPr>
                <a:solidFill>
                  <a:schemeClr val="dk2"/>
                </a:solidFill>
              </a:defRPr>
            </a:lvl3pPr>
            <a:lvl4pPr marL="1828800" lvl="3" indent="-298450" rtl="0">
              <a:lnSpc>
                <a:spcPct val="100000"/>
              </a:lnSpc>
              <a:spcBef>
                <a:spcPts val="0"/>
              </a:spcBef>
              <a:spcAft>
                <a:spcPts val="0"/>
              </a:spcAft>
              <a:buClr>
                <a:schemeClr val="dk2"/>
              </a:buClr>
              <a:buSzPts val="1100"/>
              <a:buChar char="●"/>
              <a:defRPr>
                <a:solidFill>
                  <a:schemeClr val="dk2"/>
                </a:solidFill>
              </a:defRPr>
            </a:lvl4pPr>
            <a:lvl5pPr marL="2286000" lvl="4" indent="-298450" rtl="0">
              <a:lnSpc>
                <a:spcPct val="100000"/>
              </a:lnSpc>
              <a:spcBef>
                <a:spcPts val="0"/>
              </a:spcBef>
              <a:spcAft>
                <a:spcPts val="0"/>
              </a:spcAft>
              <a:buClr>
                <a:schemeClr val="dk2"/>
              </a:buClr>
              <a:buSzPts val="1100"/>
              <a:buChar char="○"/>
              <a:defRPr>
                <a:solidFill>
                  <a:schemeClr val="dk2"/>
                </a:solidFill>
              </a:defRPr>
            </a:lvl5pPr>
            <a:lvl6pPr marL="2743200" lvl="5" indent="-298450" rtl="0">
              <a:lnSpc>
                <a:spcPct val="100000"/>
              </a:lnSpc>
              <a:spcBef>
                <a:spcPts val="0"/>
              </a:spcBef>
              <a:spcAft>
                <a:spcPts val="0"/>
              </a:spcAft>
              <a:buClr>
                <a:schemeClr val="dk2"/>
              </a:buClr>
              <a:buSzPts val="1100"/>
              <a:buChar char="■"/>
              <a:defRPr>
                <a:solidFill>
                  <a:schemeClr val="dk2"/>
                </a:solidFill>
              </a:defRPr>
            </a:lvl6pPr>
            <a:lvl7pPr marL="3200400" lvl="6" indent="-298450" rtl="0">
              <a:lnSpc>
                <a:spcPct val="100000"/>
              </a:lnSpc>
              <a:spcBef>
                <a:spcPts val="0"/>
              </a:spcBef>
              <a:spcAft>
                <a:spcPts val="0"/>
              </a:spcAft>
              <a:buClr>
                <a:schemeClr val="dk2"/>
              </a:buClr>
              <a:buSzPts val="1100"/>
              <a:buChar char="●"/>
              <a:defRPr>
                <a:solidFill>
                  <a:schemeClr val="dk2"/>
                </a:solidFill>
              </a:defRPr>
            </a:lvl7pPr>
            <a:lvl8pPr marL="3657600" lvl="7" indent="-298450" rtl="0">
              <a:lnSpc>
                <a:spcPct val="100000"/>
              </a:lnSpc>
              <a:spcBef>
                <a:spcPts val="0"/>
              </a:spcBef>
              <a:spcAft>
                <a:spcPts val="0"/>
              </a:spcAft>
              <a:buClr>
                <a:schemeClr val="dk2"/>
              </a:buClr>
              <a:buSzPts val="1100"/>
              <a:buChar char="○"/>
              <a:defRPr>
                <a:solidFill>
                  <a:schemeClr val="dk2"/>
                </a:solidFill>
              </a:defRPr>
            </a:lvl8pPr>
            <a:lvl9pPr marL="4114800" lvl="8" indent="-298450" rtl="0">
              <a:lnSpc>
                <a:spcPct val="100000"/>
              </a:lnSpc>
              <a:spcBef>
                <a:spcPts val="0"/>
              </a:spcBef>
              <a:spcAft>
                <a:spcPts val="0"/>
              </a:spcAft>
              <a:buClr>
                <a:schemeClr val="dk2"/>
              </a:buClr>
              <a:buSzPts val="1100"/>
              <a:buChar char="■"/>
              <a:defRPr>
                <a:solidFill>
                  <a:schemeClr val="dk2"/>
                </a:solidFill>
              </a:defRPr>
            </a:lvl9pPr>
          </a:lstStyle>
          <a:p>
            <a:endParaRPr/>
          </a:p>
        </p:txBody>
      </p:sp>
    </p:spTree>
  </p:cSld>
  <p:clrMapOvr>
    <a:masterClrMapping/>
  </p:clrMapOvr>
  <p:extLst>
    <p:ext uri="{DCECCB84-F9BA-43D5-87BE-67443E8EF086}">
      <p15:sldGuideLst xmlns:p15="http://schemas.microsoft.com/office/powerpoint/2012/main">
        <p15:guide id="1" orient="horz" pos="2551">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lide with 4 key metrics v3">
  <p:cSld name="SECTION_TITLE_AND_DESCRIPTION_1">
    <p:bg>
      <p:bgPr>
        <a:solidFill>
          <a:schemeClr val="dk1"/>
        </a:solidFill>
        <a:effectLst/>
      </p:bgPr>
    </p:bg>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xfrm>
            <a:off x="361276" y="472050"/>
            <a:ext cx="8418300" cy="46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SzPts val="2000"/>
              <a:buNone/>
              <a:defRPr/>
            </a:lvl2pPr>
            <a:lvl3pPr lvl="2" algn="ctr" rtl="0">
              <a:spcBef>
                <a:spcPts val="0"/>
              </a:spcBef>
              <a:spcAft>
                <a:spcPts val="0"/>
              </a:spcAft>
              <a:buSzPts val="2000"/>
              <a:buNone/>
              <a:defRPr/>
            </a:lvl3pPr>
            <a:lvl4pPr lvl="3" algn="ctr" rtl="0">
              <a:spcBef>
                <a:spcPts val="0"/>
              </a:spcBef>
              <a:spcAft>
                <a:spcPts val="0"/>
              </a:spcAft>
              <a:buSzPts val="2000"/>
              <a:buNone/>
              <a:defRPr/>
            </a:lvl4pPr>
            <a:lvl5pPr lvl="4" algn="ctr" rtl="0">
              <a:spcBef>
                <a:spcPts val="0"/>
              </a:spcBef>
              <a:spcAft>
                <a:spcPts val="0"/>
              </a:spcAft>
              <a:buSzPts val="2000"/>
              <a:buNone/>
              <a:defRPr/>
            </a:lvl5pPr>
            <a:lvl6pPr lvl="5" algn="ctr" rtl="0">
              <a:spcBef>
                <a:spcPts val="0"/>
              </a:spcBef>
              <a:spcAft>
                <a:spcPts val="0"/>
              </a:spcAft>
              <a:buSzPts val="2000"/>
              <a:buNone/>
              <a:defRPr/>
            </a:lvl6pPr>
            <a:lvl7pPr lvl="6" algn="ctr" rtl="0">
              <a:spcBef>
                <a:spcPts val="0"/>
              </a:spcBef>
              <a:spcAft>
                <a:spcPts val="0"/>
              </a:spcAft>
              <a:buSzPts val="2000"/>
              <a:buNone/>
              <a:defRPr/>
            </a:lvl7pPr>
            <a:lvl8pPr lvl="7" algn="ctr" rtl="0">
              <a:spcBef>
                <a:spcPts val="0"/>
              </a:spcBef>
              <a:spcAft>
                <a:spcPts val="0"/>
              </a:spcAft>
              <a:buSzPts val="2000"/>
              <a:buNone/>
              <a:defRPr/>
            </a:lvl8pPr>
            <a:lvl9pPr lvl="8" algn="ctr" rtl="0">
              <a:spcBef>
                <a:spcPts val="0"/>
              </a:spcBef>
              <a:spcAft>
                <a:spcPts val="0"/>
              </a:spcAft>
              <a:buSzPts val="2000"/>
              <a:buNone/>
              <a:defRPr/>
            </a:lvl9pPr>
          </a:lstStyle>
          <a:p>
            <a:endParaRPr/>
          </a:p>
        </p:txBody>
      </p:sp>
      <p:sp>
        <p:nvSpPr>
          <p:cNvPr id="174" name="Google Shape;174;p15"/>
          <p:cNvSpPr txBox="1">
            <a:spLocks noGrp="1"/>
          </p:cNvSpPr>
          <p:nvPr>
            <p:ph type="subTitle" idx="1"/>
          </p:nvPr>
        </p:nvSpPr>
        <p:spPr>
          <a:xfrm>
            <a:off x="364500" y="2022852"/>
            <a:ext cx="20040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800"/>
              <a:buFont typeface="Work Sans SemiBold"/>
              <a:buNone/>
              <a:defRPr sz="1800">
                <a:solidFill>
                  <a:schemeClr val="accent3"/>
                </a:solidFill>
                <a:latin typeface="Work Sans SemiBold"/>
                <a:ea typeface="Work Sans SemiBold"/>
                <a:cs typeface="Work Sans SemiBold"/>
                <a:sym typeface="Work Sans SemiBold"/>
              </a:defRPr>
            </a:lvl1pPr>
            <a:lvl2pPr lvl="1"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2pPr>
            <a:lvl3pPr lvl="2"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3pPr>
            <a:lvl4pPr lvl="3"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4pPr>
            <a:lvl5pPr lvl="4"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5pPr>
            <a:lvl6pPr lvl="5"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6pPr>
            <a:lvl7pPr lvl="6"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7pPr>
            <a:lvl8pPr lvl="7"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8pPr>
            <a:lvl9pPr lvl="8"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9pPr>
          </a:lstStyle>
          <a:p>
            <a:endParaRPr/>
          </a:p>
        </p:txBody>
      </p:sp>
      <p:sp>
        <p:nvSpPr>
          <p:cNvPr id="175" name="Google Shape;175;p15"/>
          <p:cNvSpPr txBox="1">
            <a:spLocks noGrp="1"/>
          </p:cNvSpPr>
          <p:nvPr>
            <p:ph type="body" idx="2"/>
          </p:nvPr>
        </p:nvSpPr>
        <p:spPr>
          <a:xfrm>
            <a:off x="364500" y="3041950"/>
            <a:ext cx="2004000" cy="5574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Clr>
                <a:schemeClr val="lt2"/>
              </a:buClr>
              <a:buSzPts val="1100"/>
              <a:buChar char="●"/>
              <a:defRPr>
                <a:solidFill>
                  <a:schemeClr val="lt2"/>
                </a:solidFill>
              </a:defRPr>
            </a:lvl1pPr>
            <a:lvl2pPr marL="914400" lvl="1" indent="-298450" algn="ctr" rtl="0">
              <a:lnSpc>
                <a:spcPct val="100000"/>
              </a:lnSpc>
              <a:spcBef>
                <a:spcPts val="0"/>
              </a:spcBef>
              <a:spcAft>
                <a:spcPts val="0"/>
              </a:spcAft>
              <a:buClr>
                <a:schemeClr val="lt2"/>
              </a:buClr>
              <a:buSzPts val="1100"/>
              <a:buChar char="○"/>
              <a:defRPr>
                <a:solidFill>
                  <a:schemeClr val="lt2"/>
                </a:solidFill>
              </a:defRPr>
            </a:lvl2pPr>
            <a:lvl3pPr marL="1371600" lvl="2" indent="-298450" algn="ctr" rtl="0">
              <a:lnSpc>
                <a:spcPct val="100000"/>
              </a:lnSpc>
              <a:spcBef>
                <a:spcPts val="0"/>
              </a:spcBef>
              <a:spcAft>
                <a:spcPts val="0"/>
              </a:spcAft>
              <a:buClr>
                <a:schemeClr val="lt2"/>
              </a:buClr>
              <a:buSzPts val="1100"/>
              <a:buChar char="■"/>
              <a:defRPr>
                <a:solidFill>
                  <a:schemeClr val="lt2"/>
                </a:solidFill>
              </a:defRPr>
            </a:lvl3pPr>
            <a:lvl4pPr marL="1828800" lvl="3" indent="-298450" algn="ctr" rtl="0">
              <a:lnSpc>
                <a:spcPct val="100000"/>
              </a:lnSpc>
              <a:spcBef>
                <a:spcPts val="0"/>
              </a:spcBef>
              <a:spcAft>
                <a:spcPts val="0"/>
              </a:spcAft>
              <a:buClr>
                <a:schemeClr val="lt2"/>
              </a:buClr>
              <a:buSzPts val="1100"/>
              <a:buChar char="●"/>
              <a:defRPr>
                <a:solidFill>
                  <a:schemeClr val="lt2"/>
                </a:solidFill>
              </a:defRPr>
            </a:lvl4pPr>
            <a:lvl5pPr marL="2286000" lvl="4" indent="-298450" algn="ctr" rtl="0">
              <a:lnSpc>
                <a:spcPct val="100000"/>
              </a:lnSpc>
              <a:spcBef>
                <a:spcPts val="0"/>
              </a:spcBef>
              <a:spcAft>
                <a:spcPts val="0"/>
              </a:spcAft>
              <a:buClr>
                <a:schemeClr val="lt2"/>
              </a:buClr>
              <a:buSzPts val="1100"/>
              <a:buChar char="○"/>
              <a:defRPr>
                <a:solidFill>
                  <a:schemeClr val="lt2"/>
                </a:solidFill>
              </a:defRPr>
            </a:lvl5pPr>
            <a:lvl6pPr marL="2743200" lvl="5" indent="-298450" algn="ctr" rtl="0">
              <a:lnSpc>
                <a:spcPct val="100000"/>
              </a:lnSpc>
              <a:spcBef>
                <a:spcPts val="0"/>
              </a:spcBef>
              <a:spcAft>
                <a:spcPts val="0"/>
              </a:spcAft>
              <a:buClr>
                <a:schemeClr val="lt2"/>
              </a:buClr>
              <a:buSzPts val="1100"/>
              <a:buChar char="■"/>
              <a:defRPr>
                <a:solidFill>
                  <a:schemeClr val="lt2"/>
                </a:solidFill>
              </a:defRPr>
            </a:lvl6pPr>
            <a:lvl7pPr marL="3200400" lvl="6" indent="-298450" algn="ctr" rtl="0">
              <a:lnSpc>
                <a:spcPct val="100000"/>
              </a:lnSpc>
              <a:spcBef>
                <a:spcPts val="0"/>
              </a:spcBef>
              <a:spcAft>
                <a:spcPts val="0"/>
              </a:spcAft>
              <a:buClr>
                <a:schemeClr val="lt2"/>
              </a:buClr>
              <a:buSzPts val="1100"/>
              <a:buChar char="●"/>
              <a:defRPr>
                <a:solidFill>
                  <a:schemeClr val="lt2"/>
                </a:solidFill>
              </a:defRPr>
            </a:lvl7pPr>
            <a:lvl8pPr marL="3657600" lvl="7" indent="-298450" algn="ctr" rtl="0">
              <a:lnSpc>
                <a:spcPct val="100000"/>
              </a:lnSpc>
              <a:spcBef>
                <a:spcPts val="0"/>
              </a:spcBef>
              <a:spcAft>
                <a:spcPts val="0"/>
              </a:spcAft>
              <a:buClr>
                <a:schemeClr val="lt2"/>
              </a:buClr>
              <a:buSzPts val="1100"/>
              <a:buChar char="○"/>
              <a:defRPr>
                <a:solidFill>
                  <a:schemeClr val="lt2"/>
                </a:solidFill>
              </a:defRPr>
            </a:lvl8pPr>
            <a:lvl9pPr marL="4114800" lvl="8" indent="-298450" algn="ctr" rtl="0">
              <a:lnSpc>
                <a:spcPct val="100000"/>
              </a:lnSpc>
              <a:spcBef>
                <a:spcPts val="0"/>
              </a:spcBef>
              <a:spcAft>
                <a:spcPts val="0"/>
              </a:spcAft>
              <a:buClr>
                <a:schemeClr val="lt2"/>
              </a:buClr>
              <a:buSzPts val="1100"/>
              <a:buChar char="■"/>
              <a:defRPr>
                <a:solidFill>
                  <a:schemeClr val="lt2"/>
                </a:solidFill>
              </a:defRPr>
            </a:lvl9pPr>
          </a:lstStyle>
          <a:p>
            <a:endParaRPr/>
          </a:p>
        </p:txBody>
      </p:sp>
      <p:sp>
        <p:nvSpPr>
          <p:cNvPr id="176" name="Google Shape;176;p15"/>
          <p:cNvSpPr txBox="1">
            <a:spLocks noGrp="1"/>
          </p:cNvSpPr>
          <p:nvPr>
            <p:ph type="subTitle" idx="3"/>
          </p:nvPr>
        </p:nvSpPr>
        <p:spPr>
          <a:xfrm>
            <a:off x="2517475" y="2022852"/>
            <a:ext cx="20040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800"/>
              <a:buFont typeface="Work Sans SemiBold"/>
              <a:buNone/>
              <a:defRPr sz="1800">
                <a:solidFill>
                  <a:schemeClr val="accent4"/>
                </a:solidFill>
                <a:latin typeface="Work Sans SemiBold"/>
                <a:ea typeface="Work Sans SemiBold"/>
                <a:cs typeface="Work Sans SemiBold"/>
                <a:sym typeface="Work Sans SemiBold"/>
              </a:defRPr>
            </a:lvl1pPr>
            <a:lvl2pPr lvl="1"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2pPr>
            <a:lvl3pPr lvl="2"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3pPr>
            <a:lvl4pPr lvl="3"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4pPr>
            <a:lvl5pPr lvl="4"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5pPr>
            <a:lvl6pPr lvl="5"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6pPr>
            <a:lvl7pPr lvl="6"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7pPr>
            <a:lvl8pPr lvl="7"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8pPr>
            <a:lvl9pPr lvl="8"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9pPr>
          </a:lstStyle>
          <a:p>
            <a:endParaRPr/>
          </a:p>
        </p:txBody>
      </p:sp>
      <p:sp>
        <p:nvSpPr>
          <p:cNvPr id="177" name="Google Shape;177;p15"/>
          <p:cNvSpPr txBox="1">
            <a:spLocks noGrp="1"/>
          </p:cNvSpPr>
          <p:nvPr>
            <p:ph type="body" idx="4"/>
          </p:nvPr>
        </p:nvSpPr>
        <p:spPr>
          <a:xfrm>
            <a:off x="2517475" y="3041950"/>
            <a:ext cx="2004000" cy="5574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Clr>
                <a:schemeClr val="lt2"/>
              </a:buClr>
              <a:buSzPts val="1100"/>
              <a:buChar char="●"/>
              <a:defRPr>
                <a:solidFill>
                  <a:schemeClr val="lt2"/>
                </a:solidFill>
              </a:defRPr>
            </a:lvl1pPr>
            <a:lvl2pPr marL="914400" lvl="1" indent="-298450" algn="ctr" rtl="0">
              <a:lnSpc>
                <a:spcPct val="100000"/>
              </a:lnSpc>
              <a:spcBef>
                <a:spcPts val="0"/>
              </a:spcBef>
              <a:spcAft>
                <a:spcPts val="0"/>
              </a:spcAft>
              <a:buClr>
                <a:schemeClr val="lt2"/>
              </a:buClr>
              <a:buSzPts val="1100"/>
              <a:buChar char="○"/>
              <a:defRPr>
                <a:solidFill>
                  <a:schemeClr val="lt2"/>
                </a:solidFill>
              </a:defRPr>
            </a:lvl2pPr>
            <a:lvl3pPr marL="1371600" lvl="2" indent="-298450" algn="ctr" rtl="0">
              <a:lnSpc>
                <a:spcPct val="100000"/>
              </a:lnSpc>
              <a:spcBef>
                <a:spcPts val="0"/>
              </a:spcBef>
              <a:spcAft>
                <a:spcPts val="0"/>
              </a:spcAft>
              <a:buClr>
                <a:schemeClr val="lt2"/>
              </a:buClr>
              <a:buSzPts val="1100"/>
              <a:buChar char="■"/>
              <a:defRPr>
                <a:solidFill>
                  <a:schemeClr val="lt2"/>
                </a:solidFill>
              </a:defRPr>
            </a:lvl3pPr>
            <a:lvl4pPr marL="1828800" lvl="3" indent="-298450" algn="ctr" rtl="0">
              <a:lnSpc>
                <a:spcPct val="100000"/>
              </a:lnSpc>
              <a:spcBef>
                <a:spcPts val="0"/>
              </a:spcBef>
              <a:spcAft>
                <a:spcPts val="0"/>
              </a:spcAft>
              <a:buClr>
                <a:schemeClr val="lt2"/>
              </a:buClr>
              <a:buSzPts val="1100"/>
              <a:buChar char="●"/>
              <a:defRPr>
                <a:solidFill>
                  <a:schemeClr val="lt2"/>
                </a:solidFill>
              </a:defRPr>
            </a:lvl4pPr>
            <a:lvl5pPr marL="2286000" lvl="4" indent="-298450" algn="ctr" rtl="0">
              <a:lnSpc>
                <a:spcPct val="100000"/>
              </a:lnSpc>
              <a:spcBef>
                <a:spcPts val="0"/>
              </a:spcBef>
              <a:spcAft>
                <a:spcPts val="0"/>
              </a:spcAft>
              <a:buClr>
                <a:schemeClr val="lt2"/>
              </a:buClr>
              <a:buSzPts val="1100"/>
              <a:buChar char="○"/>
              <a:defRPr>
                <a:solidFill>
                  <a:schemeClr val="lt2"/>
                </a:solidFill>
              </a:defRPr>
            </a:lvl5pPr>
            <a:lvl6pPr marL="2743200" lvl="5" indent="-298450" algn="ctr" rtl="0">
              <a:lnSpc>
                <a:spcPct val="100000"/>
              </a:lnSpc>
              <a:spcBef>
                <a:spcPts val="0"/>
              </a:spcBef>
              <a:spcAft>
                <a:spcPts val="0"/>
              </a:spcAft>
              <a:buClr>
                <a:schemeClr val="lt2"/>
              </a:buClr>
              <a:buSzPts val="1100"/>
              <a:buChar char="■"/>
              <a:defRPr>
                <a:solidFill>
                  <a:schemeClr val="lt2"/>
                </a:solidFill>
              </a:defRPr>
            </a:lvl6pPr>
            <a:lvl7pPr marL="3200400" lvl="6" indent="-298450" algn="ctr" rtl="0">
              <a:lnSpc>
                <a:spcPct val="100000"/>
              </a:lnSpc>
              <a:spcBef>
                <a:spcPts val="0"/>
              </a:spcBef>
              <a:spcAft>
                <a:spcPts val="0"/>
              </a:spcAft>
              <a:buClr>
                <a:schemeClr val="lt2"/>
              </a:buClr>
              <a:buSzPts val="1100"/>
              <a:buChar char="●"/>
              <a:defRPr>
                <a:solidFill>
                  <a:schemeClr val="lt2"/>
                </a:solidFill>
              </a:defRPr>
            </a:lvl7pPr>
            <a:lvl8pPr marL="3657600" lvl="7" indent="-298450" algn="ctr" rtl="0">
              <a:lnSpc>
                <a:spcPct val="100000"/>
              </a:lnSpc>
              <a:spcBef>
                <a:spcPts val="0"/>
              </a:spcBef>
              <a:spcAft>
                <a:spcPts val="0"/>
              </a:spcAft>
              <a:buClr>
                <a:schemeClr val="lt2"/>
              </a:buClr>
              <a:buSzPts val="1100"/>
              <a:buChar char="○"/>
              <a:defRPr>
                <a:solidFill>
                  <a:schemeClr val="lt2"/>
                </a:solidFill>
              </a:defRPr>
            </a:lvl8pPr>
            <a:lvl9pPr marL="4114800" lvl="8" indent="-298450" algn="ctr" rtl="0">
              <a:lnSpc>
                <a:spcPct val="100000"/>
              </a:lnSpc>
              <a:spcBef>
                <a:spcPts val="0"/>
              </a:spcBef>
              <a:spcAft>
                <a:spcPts val="0"/>
              </a:spcAft>
              <a:buClr>
                <a:schemeClr val="lt2"/>
              </a:buClr>
              <a:buSzPts val="1100"/>
              <a:buChar char="■"/>
              <a:defRPr>
                <a:solidFill>
                  <a:schemeClr val="lt2"/>
                </a:solidFill>
              </a:defRPr>
            </a:lvl9pPr>
          </a:lstStyle>
          <a:p>
            <a:endParaRPr/>
          </a:p>
        </p:txBody>
      </p:sp>
      <p:sp>
        <p:nvSpPr>
          <p:cNvPr id="178" name="Google Shape;178;p15"/>
          <p:cNvSpPr txBox="1">
            <a:spLocks noGrp="1"/>
          </p:cNvSpPr>
          <p:nvPr>
            <p:ph type="subTitle" idx="5"/>
          </p:nvPr>
        </p:nvSpPr>
        <p:spPr>
          <a:xfrm>
            <a:off x="4643225" y="2022852"/>
            <a:ext cx="20040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1800"/>
              <a:buFont typeface="Work Sans SemiBold"/>
              <a:buNone/>
              <a:defRPr sz="1800">
                <a:solidFill>
                  <a:schemeClr val="accent1"/>
                </a:solidFill>
                <a:latin typeface="Work Sans SemiBold"/>
                <a:ea typeface="Work Sans SemiBold"/>
                <a:cs typeface="Work Sans SemiBold"/>
                <a:sym typeface="Work Sans SemiBold"/>
              </a:defRPr>
            </a:lvl1pPr>
            <a:lvl2pPr lvl="1"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2pPr>
            <a:lvl3pPr lvl="2"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3pPr>
            <a:lvl4pPr lvl="3"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4pPr>
            <a:lvl5pPr lvl="4"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5pPr>
            <a:lvl6pPr lvl="5"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6pPr>
            <a:lvl7pPr lvl="6"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7pPr>
            <a:lvl8pPr lvl="7"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8pPr>
            <a:lvl9pPr lvl="8"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9pPr>
          </a:lstStyle>
          <a:p>
            <a:endParaRPr/>
          </a:p>
        </p:txBody>
      </p:sp>
      <p:sp>
        <p:nvSpPr>
          <p:cNvPr id="179" name="Google Shape;179;p15"/>
          <p:cNvSpPr txBox="1">
            <a:spLocks noGrp="1"/>
          </p:cNvSpPr>
          <p:nvPr>
            <p:ph type="body" idx="6"/>
          </p:nvPr>
        </p:nvSpPr>
        <p:spPr>
          <a:xfrm>
            <a:off x="4643225" y="3041950"/>
            <a:ext cx="2004000" cy="5574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Clr>
                <a:schemeClr val="lt2"/>
              </a:buClr>
              <a:buSzPts val="1100"/>
              <a:buChar char="●"/>
              <a:defRPr>
                <a:solidFill>
                  <a:schemeClr val="lt2"/>
                </a:solidFill>
              </a:defRPr>
            </a:lvl1pPr>
            <a:lvl2pPr marL="914400" lvl="1" indent="-298450" algn="ctr" rtl="0">
              <a:lnSpc>
                <a:spcPct val="100000"/>
              </a:lnSpc>
              <a:spcBef>
                <a:spcPts val="0"/>
              </a:spcBef>
              <a:spcAft>
                <a:spcPts val="0"/>
              </a:spcAft>
              <a:buClr>
                <a:schemeClr val="lt2"/>
              </a:buClr>
              <a:buSzPts val="1100"/>
              <a:buChar char="○"/>
              <a:defRPr>
                <a:solidFill>
                  <a:schemeClr val="lt2"/>
                </a:solidFill>
              </a:defRPr>
            </a:lvl2pPr>
            <a:lvl3pPr marL="1371600" lvl="2" indent="-298450" algn="ctr" rtl="0">
              <a:lnSpc>
                <a:spcPct val="100000"/>
              </a:lnSpc>
              <a:spcBef>
                <a:spcPts val="0"/>
              </a:spcBef>
              <a:spcAft>
                <a:spcPts val="0"/>
              </a:spcAft>
              <a:buClr>
                <a:schemeClr val="lt2"/>
              </a:buClr>
              <a:buSzPts val="1100"/>
              <a:buChar char="■"/>
              <a:defRPr>
                <a:solidFill>
                  <a:schemeClr val="lt2"/>
                </a:solidFill>
              </a:defRPr>
            </a:lvl3pPr>
            <a:lvl4pPr marL="1828800" lvl="3" indent="-298450" algn="ctr" rtl="0">
              <a:lnSpc>
                <a:spcPct val="100000"/>
              </a:lnSpc>
              <a:spcBef>
                <a:spcPts val="0"/>
              </a:spcBef>
              <a:spcAft>
                <a:spcPts val="0"/>
              </a:spcAft>
              <a:buClr>
                <a:schemeClr val="lt2"/>
              </a:buClr>
              <a:buSzPts val="1100"/>
              <a:buChar char="●"/>
              <a:defRPr>
                <a:solidFill>
                  <a:schemeClr val="lt2"/>
                </a:solidFill>
              </a:defRPr>
            </a:lvl4pPr>
            <a:lvl5pPr marL="2286000" lvl="4" indent="-298450" algn="ctr" rtl="0">
              <a:lnSpc>
                <a:spcPct val="100000"/>
              </a:lnSpc>
              <a:spcBef>
                <a:spcPts val="0"/>
              </a:spcBef>
              <a:spcAft>
                <a:spcPts val="0"/>
              </a:spcAft>
              <a:buClr>
                <a:schemeClr val="lt2"/>
              </a:buClr>
              <a:buSzPts val="1100"/>
              <a:buChar char="○"/>
              <a:defRPr>
                <a:solidFill>
                  <a:schemeClr val="lt2"/>
                </a:solidFill>
              </a:defRPr>
            </a:lvl5pPr>
            <a:lvl6pPr marL="2743200" lvl="5" indent="-298450" algn="ctr" rtl="0">
              <a:lnSpc>
                <a:spcPct val="100000"/>
              </a:lnSpc>
              <a:spcBef>
                <a:spcPts val="0"/>
              </a:spcBef>
              <a:spcAft>
                <a:spcPts val="0"/>
              </a:spcAft>
              <a:buClr>
                <a:schemeClr val="lt2"/>
              </a:buClr>
              <a:buSzPts val="1100"/>
              <a:buChar char="■"/>
              <a:defRPr>
                <a:solidFill>
                  <a:schemeClr val="lt2"/>
                </a:solidFill>
              </a:defRPr>
            </a:lvl6pPr>
            <a:lvl7pPr marL="3200400" lvl="6" indent="-298450" algn="ctr" rtl="0">
              <a:lnSpc>
                <a:spcPct val="100000"/>
              </a:lnSpc>
              <a:spcBef>
                <a:spcPts val="0"/>
              </a:spcBef>
              <a:spcAft>
                <a:spcPts val="0"/>
              </a:spcAft>
              <a:buClr>
                <a:schemeClr val="lt2"/>
              </a:buClr>
              <a:buSzPts val="1100"/>
              <a:buChar char="●"/>
              <a:defRPr>
                <a:solidFill>
                  <a:schemeClr val="lt2"/>
                </a:solidFill>
              </a:defRPr>
            </a:lvl7pPr>
            <a:lvl8pPr marL="3657600" lvl="7" indent="-298450" algn="ctr" rtl="0">
              <a:lnSpc>
                <a:spcPct val="100000"/>
              </a:lnSpc>
              <a:spcBef>
                <a:spcPts val="0"/>
              </a:spcBef>
              <a:spcAft>
                <a:spcPts val="0"/>
              </a:spcAft>
              <a:buClr>
                <a:schemeClr val="lt2"/>
              </a:buClr>
              <a:buSzPts val="1100"/>
              <a:buChar char="○"/>
              <a:defRPr>
                <a:solidFill>
                  <a:schemeClr val="lt2"/>
                </a:solidFill>
              </a:defRPr>
            </a:lvl8pPr>
            <a:lvl9pPr marL="4114800" lvl="8" indent="-298450" algn="ctr" rtl="0">
              <a:lnSpc>
                <a:spcPct val="100000"/>
              </a:lnSpc>
              <a:spcBef>
                <a:spcPts val="0"/>
              </a:spcBef>
              <a:spcAft>
                <a:spcPts val="0"/>
              </a:spcAft>
              <a:buClr>
                <a:schemeClr val="lt2"/>
              </a:buClr>
              <a:buSzPts val="1100"/>
              <a:buChar char="■"/>
              <a:defRPr>
                <a:solidFill>
                  <a:schemeClr val="lt2"/>
                </a:solidFill>
              </a:defRPr>
            </a:lvl9pPr>
          </a:lstStyle>
          <a:p>
            <a:endParaRPr/>
          </a:p>
        </p:txBody>
      </p:sp>
      <p:sp>
        <p:nvSpPr>
          <p:cNvPr id="180" name="Google Shape;180;p15"/>
          <p:cNvSpPr txBox="1">
            <a:spLocks noGrp="1"/>
          </p:cNvSpPr>
          <p:nvPr>
            <p:ph type="subTitle" idx="7"/>
          </p:nvPr>
        </p:nvSpPr>
        <p:spPr>
          <a:xfrm>
            <a:off x="6775500" y="2022852"/>
            <a:ext cx="20040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Font typeface="Work Sans SemiBold"/>
              <a:buNone/>
              <a:defRPr sz="1800">
                <a:solidFill>
                  <a:schemeClr val="lt1"/>
                </a:solidFill>
                <a:latin typeface="Work Sans SemiBold"/>
                <a:ea typeface="Work Sans SemiBold"/>
                <a:cs typeface="Work Sans SemiBold"/>
                <a:sym typeface="Work Sans SemiBold"/>
              </a:defRPr>
            </a:lvl1pPr>
            <a:lvl2pPr lvl="1"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2pPr>
            <a:lvl3pPr lvl="2"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3pPr>
            <a:lvl4pPr lvl="3"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4pPr>
            <a:lvl5pPr lvl="4"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5pPr>
            <a:lvl6pPr lvl="5"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6pPr>
            <a:lvl7pPr lvl="6"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7pPr>
            <a:lvl8pPr lvl="7"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8pPr>
            <a:lvl9pPr lvl="8"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9pPr>
          </a:lstStyle>
          <a:p>
            <a:endParaRPr/>
          </a:p>
        </p:txBody>
      </p:sp>
      <p:sp>
        <p:nvSpPr>
          <p:cNvPr id="181" name="Google Shape;181;p15"/>
          <p:cNvSpPr txBox="1">
            <a:spLocks noGrp="1"/>
          </p:cNvSpPr>
          <p:nvPr>
            <p:ph type="body" idx="8"/>
          </p:nvPr>
        </p:nvSpPr>
        <p:spPr>
          <a:xfrm>
            <a:off x="6775500" y="3041950"/>
            <a:ext cx="2004000" cy="5574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Clr>
                <a:schemeClr val="lt2"/>
              </a:buClr>
              <a:buSzPts val="1100"/>
              <a:buChar char="●"/>
              <a:defRPr>
                <a:solidFill>
                  <a:schemeClr val="lt2"/>
                </a:solidFill>
              </a:defRPr>
            </a:lvl1pPr>
            <a:lvl2pPr marL="914400" lvl="1" indent="-298450" algn="ctr" rtl="0">
              <a:lnSpc>
                <a:spcPct val="100000"/>
              </a:lnSpc>
              <a:spcBef>
                <a:spcPts val="0"/>
              </a:spcBef>
              <a:spcAft>
                <a:spcPts val="0"/>
              </a:spcAft>
              <a:buClr>
                <a:schemeClr val="lt2"/>
              </a:buClr>
              <a:buSzPts val="1100"/>
              <a:buChar char="○"/>
              <a:defRPr>
                <a:solidFill>
                  <a:schemeClr val="lt2"/>
                </a:solidFill>
              </a:defRPr>
            </a:lvl2pPr>
            <a:lvl3pPr marL="1371600" lvl="2" indent="-298450" algn="ctr" rtl="0">
              <a:lnSpc>
                <a:spcPct val="100000"/>
              </a:lnSpc>
              <a:spcBef>
                <a:spcPts val="0"/>
              </a:spcBef>
              <a:spcAft>
                <a:spcPts val="0"/>
              </a:spcAft>
              <a:buClr>
                <a:schemeClr val="lt2"/>
              </a:buClr>
              <a:buSzPts val="1100"/>
              <a:buChar char="■"/>
              <a:defRPr>
                <a:solidFill>
                  <a:schemeClr val="lt2"/>
                </a:solidFill>
              </a:defRPr>
            </a:lvl3pPr>
            <a:lvl4pPr marL="1828800" lvl="3" indent="-298450" algn="ctr" rtl="0">
              <a:lnSpc>
                <a:spcPct val="100000"/>
              </a:lnSpc>
              <a:spcBef>
                <a:spcPts val="0"/>
              </a:spcBef>
              <a:spcAft>
                <a:spcPts val="0"/>
              </a:spcAft>
              <a:buClr>
                <a:schemeClr val="lt2"/>
              </a:buClr>
              <a:buSzPts val="1100"/>
              <a:buChar char="●"/>
              <a:defRPr>
                <a:solidFill>
                  <a:schemeClr val="lt2"/>
                </a:solidFill>
              </a:defRPr>
            </a:lvl4pPr>
            <a:lvl5pPr marL="2286000" lvl="4" indent="-298450" algn="ctr" rtl="0">
              <a:lnSpc>
                <a:spcPct val="100000"/>
              </a:lnSpc>
              <a:spcBef>
                <a:spcPts val="0"/>
              </a:spcBef>
              <a:spcAft>
                <a:spcPts val="0"/>
              </a:spcAft>
              <a:buClr>
                <a:schemeClr val="lt2"/>
              </a:buClr>
              <a:buSzPts val="1100"/>
              <a:buChar char="○"/>
              <a:defRPr>
                <a:solidFill>
                  <a:schemeClr val="lt2"/>
                </a:solidFill>
              </a:defRPr>
            </a:lvl5pPr>
            <a:lvl6pPr marL="2743200" lvl="5" indent="-298450" algn="ctr" rtl="0">
              <a:lnSpc>
                <a:spcPct val="100000"/>
              </a:lnSpc>
              <a:spcBef>
                <a:spcPts val="0"/>
              </a:spcBef>
              <a:spcAft>
                <a:spcPts val="0"/>
              </a:spcAft>
              <a:buClr>
                <a:schemeClr val="lt2"/>
              </a:buClr>
              <a:buSzPts val="1100"/>
              <a:buChar char="■"/>
              <a:defRPr>
                <a:solidFill>
                  <a:schemeClr val="lt2"/>
                </a:solidFill>
              </a:defRPr>
            </a:lvl6pPr>
            <a:lvl7pPr marL="3200400" lvl="6" indent="-298450" algn="ctr" rtl="0">
              <a:lnSpc>
                <a:spcPct val="100000"/>
              </a:lnSpc>
              <a:spcBef>
                <a:spcPts val="0"/>
              </a:spcBef>
              <a:spcAft>
                <a:spcPts val="0"/>
              </a:spcAft>
              <a:buClr>
                <a:schemeClr val="lt2"/>
              </a:buClr>
              <a:buSzPts val="1100"/>
              <a:buChar char="●"/>
              <a:defRPr>
                <a:solidFill>
                  <a:schemeClr val="lt2"/>
                </a:solidFill>
              </a:defRPr>
            </a:lvl7pPr>
            <a:lvl8pPr marL="3657600" lvl="7" indent="-298450" algn="ctr" rtl="0">
              <a:lnSpc>
                <a:spcPct val="100000"/>
              </a:lnSpc>
              <a:spcBef>
                <a:spcPts val="0"/>
              </a:spcBef>
              <a:spcAft>
                <a:spcPts val="0"/>
              </a:spcAft>
              <a:buClr>
                <a:schemeClr val="lt2"/>
              </a:buClr>
              <a:buSzPts val="1100"/>
              <a:buChar char="○"/>
              <a:defRPr>
                <a:solidFill>
                  <a:schemeClr val="lt2"/>
                </a:solidFill>
              </a:defRPr>
            </a:lvl8pPr>
            <a:lvl9pPr marL="4114800" lvl="8" indent="-298450" algn="ctr" rtl="0">
              <a:lnSpc>
                <a:spcPct val="100000"/>
              </a:lnSpc>
              <a:spcBef>
                <a:spcPts val="0"/>
              </a:spcBef>
              <a:spcAft>
                <a:spcPts val="0"/>
              </a:spcAft>
              <a:buClr>
                <a:schemeClr val="lt2"/>
              </a:buClr>
              <a:buSzPts val="1100"/>
              <a:buChar char="■"/>
              <a:defRPr>
                <a:solidFill>
                  <a:schemeClr val="lt2"/>
                </a:solidFill>
              </a:defRPr>
            </a:lvl9pPr>
          </a:lstStyle>
          <a:p>
            <a:endParaRPr/>
          </a:p>
        </p:txBody>
      </p:sp>
    </p:spTree>
  </p:cSld>
  <p:clrMapOvr>
    <a:masterClrMapping/>
  </p:clrMapOvr>
  <p:extLst>
    <p:ext uri="{DCECCB84-F9BA-43D5-87BE-67443E8EF086}">
      <p15:sldGuideLst xmlns:p15="http://schemas.microsoft.com/office/powerpoint/2012/main">
        <p15:guide id="1" orient="horz" pos="2551">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lide with 3 key metrics">
  <p:cSld name="SECTION_TITLE_AND_DESCRIPTION_1_1">
    <p:bg>
      <p:bgPr>
        <a:solidFill>
          <a:schemeClr val="dk1"/>
        </a:solidFill>
        <a:effectLst/>
      </p:bgPr>
    </p:bg>
    <p:spTree>
      <p:nvGrpSpPr>
        <p:cNvPr id="1" name="Shape 182"/>
        <p:cNvGrpSpPr/>
        <p:nvPr/>
      </p:nvGrpSpPr>
      <p:grpSpPr>
        <a:xfrm>
          <a:off x="0" y="0"/>
          <a:ext cx="0" cy="0"/>
          <a:chOff x="0" y="0"/>
          <a:chExt cx="0" cy="0"/>
        </a:xfrm>
      </p:grpSpPr>
      <p:sp>
        <p:nvSpPr>
          <p:cNvPr id="183" name="Google Shape;183;p16"/>
          <p:cNvSpPr txBox="1">
            <a:spLocks noGrp="1"/>
          </p:cNvSpPr>
          <p:nvPr>
            <p:ph type="title"/>
          </p:nvPr>
        </p:nvSpPr>
        <p:spPr>
          <a:xfrm>
            <a:off x="361276" y="472050"/>
            <a:ext cx="8418300" cy="46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2400">
                <a:solidFill>
                  <a:schemeClr val="lt1"/>
                </a:solidFill>
              </a:defRPr>
            </a:lvl1pPr>
            <a:lvl2pPr lvl="1" algn="ctr" rtl="0">
              <a:spcBef>
                <a:spcPts val="0"/>
              </a:spcBef>
              <a:spcAft>
                <a:spcPts val="0"/>
              </a:spcAft>
              <a:buSzPts val="2000"/>
              <a:buNone/>
              <a:defRPr/>
            </a:lvl2pPr>
            <a:lvl3pPr lvl="2" algn="ctr" rtl="0">
              <a:spcBef>
                <a:spcPts val="0"/>
              </a:spcBef>
              <a:spcAft>
                <a:spcPts val="0"/>
              </a:spcAft>
              <a:buSzPts val="2000"/>
              <a:buNone/>
              <a:defRPr/>
            </a:lvl3pPr>
            <a:lvl4pPr lvl="3" algn="ctr" rtl="0">
              <a:spcBef>
                <a:spcPts val="0"/>
              </a:spcBef>
              <a:spcAft>
                <a:spcPts val="0"/>
              </a:spcAft>
              <a:buSzPts val="2000"/>
              <a:buNone/>
              <a:defRPr/>
            </a:lvl4pPr>
            <a:lvl5pPr lvl="4" algn="ctr" rtl="0">
              <a:spcBef>
                <a:spcPts val="0"/>
              </a:spcBef>
              <a:spcAft>
                <a:spcPts val="0"/>
              </a:spcAft>
              <a:buSzPts val="2000"/>
              <a:buNone/>
              <a:defRPr/>
            </a:lvl5pPr>
            <a:lvl6pPr lvl="5" algn="ctr" rtl="0">
              <a:spcBef>
                <a:spcPts val="0"/>
              </a:spcBef>
              <a:spcAft>
                <a:spcPts val="0"/>
              </a:spcAft>
              <a:buSzPts val="2000"/>
              <a:buNone/>
              <a:defRPr/>
            </a:lvl6pPr>
            <a:lvl7pPr lvl="6" algn="ctr" rtl="0">
              <a:spcBef>
                <a:spcPts val="0"/>
              </a:spcBef>
              <a:spcAft>
                <a:spcPts val="0"/>
              </a:spcAft>
              <a:buSzPts val="2000"/>
              <a:buNone/>
              <a:defRPr/>
            </a:lvl7pPr>
            <a:lvl8pPr lvl="7" algn="ctr" rtl="0">
              <a:spcBef>
                <a:spcPts val="0"/>
              </a:spcBef>
              <a:spcAft>
                <a:spcPts val="0"/>
              </a:spcAft>
              <a:buSzPts val="2000"/>
              <a:buNone/>
              <a:defRPr/>
            </a:lvl8pPr>
            <a:lvl9pPr lvl="8" algn="ctr" rtl="0">
              <a:spcBef>
                <a:spcPts val="0"/>
              </a:spcBef>
              <a:spcAft>
                <a:spcPts val="0"/>
              </a:spcAft>
              <a:buSzPts val="2000"/>
              <a:buNone/>
              <a:defRPr/>
            </a:lvl9pPr>
          </a:lstStyle>
          <a:p>
            <a:endParaRPr/>
          </a:p>
        </p:txBody>
      </p:sp>
      <p:sp>
        <p:nvSpPr>
          <p:cNvPr id="184" name="Google Shape;184;p16"/>
          <p:cNvSpPr txBox="1">
            <a:spLocks noGrp="1"/>
          </p:cNvSpPr>
          <p:nvPr>
            <p:ph type="subTitle" idx="1"/>
          </p:nvPr>
        </p:nvSpPr>
        <p:spPr>
          <a:xfrm>
            <a:off x="438478" y="2022850"/>
            <a:ext cx="24288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800"/>
              <a:buFont typeface="Work Sans SemiBold"/>
              <a:buNone/>
              <a:defRPr sz="1800">
                <a:solidFill>
                  <a:schemeClr val="accent3"/>
                </a:solidFill>
                <a:latin typeface="Work Sans SemiBold"/>
                <a:ea typeface="Work Sans SemiBold"/>
                <a:cs typeface="Work Sans SemiBold"/>
                <a:sym typeface="Work Sans SemiBold"/>
              </a:defRPr>
            </a:lvl1pPr>
            <a:lvl2pPr lvl="1"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2pPr>
            <a:lvl3pPr lvl="2"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3pPr>
            <a:lvl4pPr lvl="3"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4pPr>
            <a:lvl5pPr lvl="4"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5pPr>
            <a:lvl6pPr lvl="5"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6pPr>
            <a:lvl7pPr lvl="6"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7pPr>
            <a:lvl8pPr lvl="7"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8pPr>
            <a:lvl9pPr lvl="8"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9pPr>
          </a:lstStyle>
          <a:p>
            <a:endParaRPr/>
          </a:p>
        </p:txBody>
      </p:sp>
      <p:sp>
        <p:nvSpPr>
          <p:cNvPr id="185" name="Google Shape;185;p16"/>
          <p:cNvSpPr txBox="1">
            <a:spLocks noGrp="1"/>
          </p:cNvSpPr>
          <p:nvPr>
            <p:ph type="body" idx="2"/>
          </p:nvPr>
        </p:nvSpPr>
        <p:spPr>
          <a:xfrm>
            <a:off x="438478" y="3041949"/>
            <a:ext cx="2428800" cy="5574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Clr>
                <a:schemeClr val="lt2"/>
              </a:buClr>
              <a:buSzPts val="1100"/>
              <a:buChar char="●"/>
              <a:defRPr>
                <a:solidFill>
                  <a:schemeClr val="lt2"/>
                </a:solidFill>
              </a:defRPr>
            </a:lvl1pPr>
            <a:lvl2pPr marL="914400" lvl="1" indent="-298450" algn="ctr" rtl="0">
              <a:lnSpc>
                <a:spcPct val="100000"/>
              </a:lnSpc>
              <a:spcBef>
                <a:spcPts val="0"/>
              </a:spcBef>
              <a:spcAft>
                <a:spcPts val="0"/>
              </a:spcAft>
              <a:buClr>
                <a:schemeClr val="lt2"/>
              </a:buClr>
              <a:buSzPts val="1100"/>
              <a:buChar char="○"/>
              <a:defRPr>
                <a:solidFill>
                  <a:schemeClr val="lt2"/>
                </a:solidFill>
              </a:defRPr>
            </a:lvl2pPr>
            <a:lvl3pPr marL="1371600" lvl="2" indent="-298450" algn="ctr" rtl="0">
              <a:lnSpc>
                <a:spcPct val="100000"/>
              </a:lnSpc>
              <a:spcBef>
                <a:spcPts val="0"/>
              </a:spcBef>
              <a:spcAft>
                <a:spcPts val="0"/>
              </a:spcAft>
              <a:buClr>
                <a:schemeClr val="lt2"/>
              </a:buClr>
              <a:buSzPts val="1100"/>
              <a:buChar char="■"/>
              <a:defRPr>
                <a:solidFill>
                  <a:schemeClr val="lt2"/>
                </a:solidFill>
              </a:defRPr>
            </a:lvl3pPr>
            <a:lvl4pPr marL="1828800" lvl="3" indent="-298450" algn="ctr" rtl="0">
              <a:lnSpc>
                <a:spcPct val="100000"/>
              </a:lnSpc>
              <a:spcBef>
                <a:spcPts val="0"/>
              </a:spcBef>
              <a:spcAft>
                <a:spcPts val="0"/>
              </a:spcAft>
              <a:buClr>
                <a:schemeClr val="lt2"/>
              </a:buClr>
              <a:buSzPts val="1100"/>
              <a:buChar char="●"/>
              <a:defRPr>
                <a:solidFill>
                  <a:schemeClr val="lt2"/>
                </a:solidFill>
              </a:defRPr>
            </a:lvl4pPr>
            <a:lvl5pPr marL="2286000" lvl="4" indent="-298450" algn="ctr" rtl="0">
              <a:lnSpc>
                <a:spcPct val="100000"/>
              </a:lnSpc>
              <a:spcBef>
                <a:spcPts val="0"/>
              </a:spcBef>
              <a:spcAft>
                <a:spcPts val="0"/>
              </a:spcAft>
              <a:buClr>
                <a:schemeClr val="lt2"/>
              </a:buClr>
              <a:buSzPts val="1100"/>
              <a:buChar char="○"/>
              <a:defRPr>
                <a:solidFill>
                  <a:schemeClr val="lt2"/>
                </a:solidFill>
              </a:defRPr>
            </a:lvl5pPr>
            <a:lvl6pPr marL="2743200" lvl="5" indent="-298450" algn="ctr" rtl="0">
              <a:lnSpc>
                <a:spcPct val="100000"/>
              </a:lnSpc>
              <a:spcBef>
                <a:spcPts val="0"/>
              </a:spcBef>
              <a:spcAft>
                <a:spcPts val="0"/>
              </a:spcAft>
              <a:buClr>
                <a:schemeClr val="lt2"/>
              </a:buClr>
              <a:buSzPts val="1100"/>
              <a:buChar char="■"/>
              <a:defRPr>
                <a:solidFill>
                  <a:schemeClr val="lt2"/>
                </a:solidFill>
              </a:defRPr>
            </a:lvl6pPr>
            <a:lvl7pPr marL="3200400" lvl="6" indent="-298450" algn="ctr" rtl="0">
              <a:lnSpc>
                <a:spcPct val="100000"/>
              </a:lnSpc>
              <a:spcBef>
                <a:spcPts val="0"/>
              </a:spcBef>
              <a:spcAft>
                <a:spcPts val="0"/>
              </a:spcAft>
              <a:buClr>
                <a:schemeClr val="lt2"/>
              </a:buClr>
              <a:buSzPts val="1100"/>
              <a:buChar char="●"/>
              <a:defRPr>
                <a:solidFill>
                  <a:schemeClr val="lt2"/>
                </a:solidFill>
              </a:defRPr>
            </a:lvl7pPr>
            <a:lvl8pPr marL="3657600" lvl="7" indent="-298450" algn="ctr" rtl="0">
              <a:lnSpc>
                <a:spcPct val="100000"/>
              </a:lnSpc>
              <a:spcBef>
                <a:spcPts val="0"/>
              </a:spcBef>
              <a:spcAft>
                <a:spcPts val="0"/>
              </a:spcAft>
              <a:buClr>
                <a:schemeClr val="lt2"/>
              </a:buClr>
              <a:buSzPts val="1100"/>
              <a:buChar char="○"/>
              <a:defRPr>
                <a:solidFill>
                  <a:schemeClr val="lt2"/>
                </a:solidFill>
              </a:defRPr>
            </a:lvl8pPr>
            <a:lvl9pPr marL="4114800" lvl="8" indent="-298450" algn="ctr" rtl="0">
              <a:lnSpc>
                <a:spcPct val="100000"/>
              </a:lnSpc>
              <a:spcBef>
                <a:spcPts val="0"/>
              </a:spcBef>
              <a:spcAft>
                <a:spcPts val="0"/>
              </a:spcAft>
              <a:buClr>
                <a:schemeClr val="lt2"/>
              </a:buClr>
              <a:buSzPts val="1100"/>
              <a:buChar char="■"/>
              <a:defRPr>
                <a:solidFill>
                  <a:schemeClr val="lt2"/>
                </a:solidFill>
              </a:defRPr>
            </a:lvl9pPr>
          </a:lstStyle>
          <a:p>
            <a:endParaRPr/>
          </a:p>
        </p:txBody>
      </p:sp>
      <p:sp>
        <p:nvSpPr>
          <p:cNvPr id="186" name="Google Shape;186;p16"/>
          <p:cNvSpPr txBox="1">
            <a:spLocks noGrp="1"/>
          </p:cNvSpPr>
          <p:nvPr>
            <p:ph type="subTitle" idx="3"/>
          </p:nvPr>
        </p:nvSpPr>
        <p:spPr>
          <a:xfrm>
            <a:off x="6201103" y="2022850"/>
            <a:ext cx="24288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Font typeface="Work Sans SemiBold"/>
              <a:buNone/>
              <a:defRPr sz="1800">
                <a:solidFill>
                  <a:schemeClr val="lt1"/>
                </a:solidFill>
                <a:latin typeface="Work Sans SemiBold"/>
                <a:ea typeface="Work Sans SemiBold"/>
                <a:cs typeface="Work Sans SemiBold"/>
                <a:sym typeface="Work Sans SemiBold"/>
              </a:defRPr>
            </a:lvl1pPr>
            <a:lvl2pPr lvl="1"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2pPr>
            <a:lvl3pPr lvl="2"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3pPr>
            <a:lvl4pPr lvl="3"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4pPr>
            <a:lvl5pPr lvl="4"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5pPr>
            <a:lvl6pPr lvl="5"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6pPr>
            <a:lvl7pPr lvl="6"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7pPr>
            <a:lvl8pPr lvl="7"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8pPr>
            <a:lvl9pPr lvl="8"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9pPr>
          </a:lstStyle>
          <a:p>
            <a:endParaRPr/>
          </a:p>
        </p:txBody>
      </p:sp>
      <p:sp>
        <p:nvSpPr>
          <p:cNvPr id="187" name="Google Shape;187;p16"/>
          <p:cNvSpPr txBox="1">
            <a:spLocks noGrp="1"/>
          </p:cNvSpPr>
          <p:nvPr>
            <p:ph type="body" idx="4"/>
          </p:nvPr>
        </p:nvSpPr>
        <p:spPr>
          <a:xfrm>
            <a:off x="6201103" y="3041949"/>
            <a:ext cx="2428800" cy="5574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Clr>
                <a:schemeClr val="lt2"/>
              </a:buClr>
              <a:buSzPts val="1100"/>
              <a:buChar char="●"/>
              <a:defRPr>
                <a:solidFill>
                  <a:schemeClr val="lt2"/>
                </a:solidFill>
              </a:defRPr>
            </a:lvl1pPr>
            <a:lvl2pPr marL="914400" lvl="1" indent="-298450" algn="ctr" rtl="0">
              <a:lnSpc>
                <a:spcPct val="100000"/>
              </a:lnSpc>
              <a:spcBef>
                <a:spcPts val="0"/>
              </a:spcBef>
              <a:spcAft>
                <a:spcPts val="0"/>
              </a:spcAft>
              <a:buClr>
                <a:schemeClr val="lt2"/>
              </a:buClr>
              <a:buSzPts val="1100"/>
              <a:buChar char="○"/>
              <a:defRPr>
                <a:solidFill>
                  <a:schemeClr val="lt2"/>
                </a:solidFill>
              </a:defRPr>
            </a:lvl2pPr>
            <a:lvl3pPr marL="1371600" lvl="2" indent="-298450" algn="ctr" rtl="0">
              <a:lnSpc>
                <a:spcPct val="100000"/>
              </a:lnSpc>
              <a:spcBef>
                <a:spcPts val="0"/>
              </a:spcBef>
              <a:spcAft>
                <a:spcPts val="0"/>
              </a:spcAft>
              <a:buClr>
                <a:schemeClr val="lt2"/>
              </a:buClr>
              <a:buSzPts val="1100"/>
              <a:buChar char="■"/>
              <a:defRPr>
                <a:solidFill>
                  <a:schemeClr val="lt2"/>
                </a:solidFill>
              </a:defRPr>
            </a:lvl3pPr>
            <a:lvl4pPr marL="1828800" lvl="3" indent="-298450" algn="ctr" rtl="0">
              <a:lnSpc>
                <a:spcPct val="100000"/>
              </a:lnSpc>
              <a:spcBef>
                <a:spcPts val="0"/>
              </a:spcBef>
              <a:spcAft>
                <a:spcPts val="0"/>
              </a:spcAft>
              <a:buClr>
                <a:schemeClr val="lt2"/>
              </a:buClr>
              <a:buSzPts val="1100"/>
              <a:buChar char="●"/>
              <a:defRPr>
                <a:solidFill>
                  <a:schemeClr val="lt2"/>
                </a:solidFill>
              </a:defRPr>
            </a:lvl4pPr>
            <a:lvl5pPr marL="2286000" lvl="4" indent="-298450" algn="ctr" rtl="0">
              <a:lnSpc>
                <a:spcPct val="100000"/>
              </a:lnSpc>
              <a:spcBef>
                <a:spcPts val="0"/>
              </a:spcBef>
              <a:spcAft>
                <a:spcPts val="0"/>
              </a:spcAft>
              <a:buClr>
                <a:schemeClr val="lt2"/>
              </a:buClr>
              <a:buSzPts val="1100"/>
              <a:buChar char="○"/>
              <a:defRPr>
                <a:solidFill>
                  <a:schemeClr val="lt2"/>
                </a:solidFill>
              </a:defRPr>
            </a:lvl5pPr>
            <a:lvl6pPr marL="2743200" lvl="5" indent="-298450" algn="ctr" rtl="0">
              <a:lnSpc>
                <a:spcPct val="100000"/>
              </a:lnSpc>
              <a:spcBef>
                <a:spcPts val="0"/>
              </a:spcBef>
              <a:spcAft>
                <a:spcPts val="0"/>
              </a:spcAft>
              <a:buClr>
                <a:schemeClr val="lt2"/>
              </a:buClr>
              <a:buSzPts val="1100"/>
              <a:buChar char="■"/>
              <a:defRPr>
                <a:solidFill>
                  <a:schemeClr val="lt2"/>
                </a:solidFill>
              </a:defRPr>
            </a:lvl6pPr>
            <a:lvl7pPr marL="3200400" lvl="6" indent="-298450" algn="ctr" rtl="0">
              <a:lnSpc>
                <a:spcPct val="100000"/>
              </a:lnSpc>
              <a:spcBef>
                <a:spcPts val="0"/>
              </a:spcBef>
              <a:spcAft>
                <a:spcPts val="0"/>
              </a:spcAft>
              <a:buClr>
                <a:schemeClr val="lt2"/>
              </a:buClr>
              <a:buSzPts val="1100"/>
              <a:buChar char="●"/>
              <a:defRPr>
                <a:solidFill>
                  <a:schemeClr val="lt2"/>
                </a:solidFill>
              </a:defRPr>
            </a:lvl7pPr>
            <a:lvl8pPr marL="3657600" lvl="7" indent="-298450" algn="ctr" rtl="0">
              <a:lnSpc>
                <a:spcPct val="100000"/>
              </a:lnSpc>
              <a:spcBef>
                <a:spcPts val="0"/>
              </a:spcBef>
              <a:spcAft>
                <a:spcPts val="0"/>
              </a:spcAft>
              <a:buClr>
                <a:schemeClr val="lt2"/>
              </a:buClr>
              <a:buSzPts val="1100"/>
              <a:buChar char="○"/>
              <a:defRPr>
                <a:solidFill>
                  <a:schemeClr val="lt2"/>
                </a:solidFill>
              </a:defRPr>
            </a:lvl8pPr>
            <a:lvl9pPr marL="4114800" lvl="8" indent="-298450" algn="ctr" rtl="0">
              <a:lnSpc>
                <a:spcPct val="100000"/>
              </a:lnSpc>
              <a:spcBef>
                <a:spcPts val="0"/>
              </a:spcBef>
              <a:spcAft>
                <a:spcPts val="0"/>
              </a:spcAft>
              <a:buClr>
                <a:schemeClr val="lt2"/>
              </a:buClr>
              <a:buSzPts val="1100"/>
              <a:buChar char="■"/>
              <a:defRPr>
                <a:solidFill>
                  <a:schemeClr val="lt2"/>
                </a:solidFill>
              </a:defRPr>
            </a:lvl9pPr>
          </a:lstStyle>
          <a:p>
            <a:endParaRPr/>
          </a:p>
        </p:txBody>
      </p:sp>
      <p:sp>
        <p:nvSpPr>
          <p:cNvPr id="188" name="Google Shape;188;p16"/>
          <p:cNvSpPr txBox="1">
            <a:spLocks noGrp="1"/>
          </p:cNvSpPr>
          <p:nvPr>
            <p:ph type="subTitle" idx="5"/>
          </p:nvPr>
        </p:nvSpPr>
        <p:spPr>
          <a:xfrm>
            <a:off x="3319790" y="2022850"/>
            <a:ext cx="2428800" cy="4062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1800"/>
              <a:buFont typeface="Work Sans SemiBold"/>
              <a:buNone/>
              <a:defRPr sz="1800">
                <a:solidFill>
                  <a:schemeClr val="accent4"/>
                </a:solidFill>
                <a:latin typeface="Work Sans SemiBold"/>
                <a:ea typeface="Work Sans SemiBold"/>
                <a:cs typeface="Work Sans SemiBold"/>
                <a:sym typeface="Work Sans SemiBold"/>
              </a:defRPr>
            </a:lvl1pPr>
            <a:lvl2pPr lvl="1"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2pPr>
            <a:lvl3pPr lvl="2"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3pPr>
            <a:lvl4pPr lvl="3"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4pPr>
            <a:lvl5pPr lvl="4"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5pPr>
            <a:lvl6pPr lvl="5"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6pPr>
            <a:lvl7pPr lvl="6"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7pPr>
            <a:lvl8pPr lvl="7"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8pPr>
            <a:lvl9pPr lvl="8" algn="ctr" rtl="0">
              <a:spcBef>
                <a:spcPts val="0"/>
              </a:spcBef>
              <a:spcAft>
                <a:spcPts val="0"/>
              </a:spcAft>
              <a:buSzPts val="1100"/>
              <a:buFont typeface="Work Sans SemiBold"/>
              <a:buNone/>
              <a:defRPr>
                <a:latin typeface="Work Sans SemiBold"/>
                <a:ea typeface="Work Sans SemiBold"/>
                <a:cs typeface="Work Sans SemiBold"/>
                <a:sym typeface="Work Sans SemiBold"/>
              </a:defRPr>
            </a:lvl9pPr>
          </a:lstStyle>
          <a:p>
            <a:endParaRPr/>
          </a:p>
        </p:txBody>
      </p:sp>
      <p:sp>
        <p:nvSpPr>
          <p:cNvPr id="189" name="Google Shape;189;p16"/>
          <p:cNvSpPr txBox="1">
            <a:spLocks noGrp="1"/>
          </p:cNvSpPr>
          <p:nvPr>
            <p:ph type="body" idx="6"/>
          </p:nvPr>
        </p:nvSpPr>
        <p:spPr>
          <a:xfrm>
            <a:off x="3319790" y="3041949"/>
            <a:ext cx="2428800" cy="557400"/>
          </a:xfrm>
          <a:prstGeom prst="rect">
            <a:avLst/>
          </a:prstGeom>
        </p:spPr>
        <p:txBody>
          <a:bodyPr spcFirstLastPara="1" wrap="square" lIns="91425" tIns="91425" rIns="91425" bIns="91425" anchor="t" anchorCtr="0">
            <a:noAutofit/>
          </a:bodyPr>
          <a:lstStyle>
            <a:lvl1pPr marL="457200" lvl="0" indent="-298450" algn="ctr" rtl="0">
              <a:lnSpc>
                <a:spcPct val="100000"/>
              </a:lnSpc>
              <a:spcBef>
                <a:spcPts val="0"/>
              </a:spcBef>
              <a:spcAft>
                <a:spcPts val="0"/>
              </a:spcAft>
              <a:buClr>
                <a:schemeClr val="lt2"/>
              </a:buClr>
              <a:buSzPts val="1100"/>
              <a:buChar char="●"/>
              <a:defRPr>
                <a:solidFill>
                  <a:schemeClr val="lt2"/>
                </a:solidFill>
              </a:defRPr>
            </a:lvl1pPr>
            <a:lvl2pPr marL="914400" lvl="1" indent="-298450" algn="ctr" rtl="0">
              <a:lnSpc>
                <a:spcPct val="100000"/>
              </a:lnSpc>
              <a:spcBef>
                <a:spcPts val="0"/>
              </a:spcBef>
              <a:spcAft>
                <a:spcPts val="0"/>
              </a:spcAft>
              <a:buClr>
                <a:schemeClr val="lt2"/>
              </a:buClr>
              <a:buSzPts val="1100"/>
              <a:buChar char="○"/>
              <a:defRPr>
                <a:solidFill>
                  <a:schemeClr val="lt2"/>
                </a:solidFill>
              </a:defRPr>
            </a:lvl2pPr>
            <a:lvl3pPr marL="1371600" lvl="2" indent="-298450" algn="ctr" rtl="0">
              <a:lnSpc>
                <a:spcPct val="100000"/>
              </a:lnSpc>
              <a:spcBef>
                <a:spcPts val="0"/>
              </a:spcBef>
              <a:spcAft>
                <a:spcPts val="0"/>
              </a:spcAft>
              <a:buClr>
                <a:schemeClr val="lt2"/>
              </a:buClr>
              <a:buSzPts val="1100"/>
              <a:buChar char="■"/>
              <a:defRPr>
                <a:solidFill>
                  <a:schemeClr val="lt2"/>
                </a:solidFill>
              </a:defRPr>
            </a:lvl3pPr>
            <a:lvl4pPr marL="1828800" lvl="3" indent="-298450" algn="ctr" rtl="0">
              <a:lnSpc>
                <a:spcPct val="100000"/>
              </a:lnSpc>
              <a:spcBef>
                <a:spcPts val="0"/>
              </a:spcBef>
              <a:spcAft>
                <a:spcPts val="0"/>
              </a:spcAft>
              <a:buClr>
                <a:schemeClr val="lt2"/>
              </a:buClr>
              <a:buSzPts val="1100"/>
              <a:buChar char="●"/>
              <a:defRPr>
                <a:solidFill>
                  <a:schemeClr val="lt2"/>
                </a:solidFill>
              </a:defRPr>
            </a:lvl4pPr>
            <a:lvl5pPr marL="2286000" lvl="4" indent="-298450" algn="ctr" rtl="0">
              <a:lnSpc>
                <a:spcPct val="100000"/>
              </a:lnSpc>
              <a:spcBef>
                <a:spcPts val="0"/>
              </a:spcBef>
              <a:spcAft>
                <a:spcPts val="0"/>
              </a:spcAft>
              <a:buClr>
                <a:schemeClr val="lt2"/>
              </a:buClr>
              <a:buSzPts val="1100"/>
              <a:buChar char="○"/>
              <a:defRPr>
                <a:solidFill>
                  <a:schemeClr val="lt2"/>
                </a:solidFill>
              </a:defRPr>
            </a:lvl5pPr>
            <a:lvl6pPr marL="2743200" lvl="5" indent="-298450" algn="ctr" rtl="0">
              <a:lnSpc>
                <a:spcPct val="100000"/>
              </a:lnSpc>
              <a:spcBef>
                <a:spcPts val="0"/>
              </a:spcBef>
              <a:spcAft>
                <a:spcPts val="0"/>
              </a:spcAft>
              <a:buClr>
                <a:schemeClr val="lt2"/>
              </a:buClr>
              <a:buSzPts val="1100"/>
              <a:buChar char="■"/>
              <a:defRPr>
                <a:solidFill>
                  <a:schemeClr val="lt2"/>
                </a:solidFill>
              </a:defRPr>
            </a:lvl6pPr>
            <a:lvl7pPr marL="3200400" lvl="6" indent="-298450" algn="ctr" rtl="0">
              <a:lnSpc>
                <a:spcPct val="100000"/>
              </a:lnSpc>
              <a:spcBef>
                <a:spcPts val="0"/>
              </a:spcBef>
              <a:spcAft>
                <a:spcPts val="0"/>
              </a:spcAft>
              <a:buClr>
                <a:schemeClr val="lt2"/>
              </a:buClr>
              <a:buSzPts val="1100"/>
              <a:buChar char="●"/>
              <a:defRPr>
                <a:solidFill>
                  <a:schemeClr val="lt2"/>
                </a:solidFill>
              </a:defRPr>
            </a:lvl7pPr>
            <a:lvl8pPr marL="3657600" lvl="7" indent="-298450" algn="ctr" rtl="0">
              <a:lnSpc>
                <a:spcPct val="100000"/>
              </a:lnSpc>
              <a:spcBef>
                <a:spcPts val="0"/>
              </a:spcBef>
              <a:spcAft>
                <a:spcPts val="0"/>
              </a:spcAft>
              <a:buClr>
                <a:schemeClr val="lt2"/>
              </a:buClr>
              <a:buSzPts val="1100"/>
              <a:buChar char="○"/>
              <a:defRPr>
                <a:solidFill>
                  <a:schemeClr val="lt2"/>
                </a:solidFill>
              </a:defRPr>
            </a:lvl8pPr>
            <a:lvl9pPr marL="4114800" lvl="8" indent="-298450" algn="ctr" rtl="0">
              <a:lnSpc>
                <a:spcPct val="100000"/>
              </a:lnSpc>
              <a:spcBef>
                <a:spcPts val="0"/>
              </a:spcBef>
              <a:spcAft>
                <a:spcPts val="0"/>
              </a:spcAft>
              <a:buClr>
                <a:schemeClr val="lt2"/>
              </a:buClr>
              <a:buSzPts val="1100"/>
              <a:buChar char="■"/>
              <a:defRPr>
                <a:solidFill>
                  <a:schemeClr val="lt2"/>
                </a:solidFill>
              </a:defRPr>
            </a:lvl9pPr>
          </a:lstStyle>
          <a:p>
            <a:endParaRPr/>
          </a:p>
        </p:txBody>
      </p:sp>
    </p:spTree>
  </p:cSld>
  <p:clrMapOvr>
    <a:masterClrMapping/>
  </p:clrMapOvr>
  <p:extLst>
    <p:ext uri="{DCECCB84-F9BA-43D5-87BE-67443E8EF086}">
      <p15:sldGuideLst xmlns:p15="http://schemas.microsoft.com/office/powerpoint/2012/main">
        <p15:guide id="1" orient="horz" pos="2551">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lide with 3 key metrics v2">
  <p:cSld name="SECTION_TITLE_AND_DESCRIPTION_1_1_1">
    <p:bg>
      <p:bgPr>
        <a:solidFill>
          <a:schemeClr val="lt1"/>
        </a:solidFill>
        <a:effectLst/>
      </p:bgPr>
    </p:bg>
    <p:spTree>
      <p:nvGrpSpPr>
        <p:cNvPr id="1" name="Shape 190"/>
        <p:cNvGrpSpPr/>
        <p:nvPr/>
      </p:nvGrpSpPr>
      <p:grpSpPr>
        <a:xfrm>
          <a:off x="0" y="0"/>
          <a:ext cx="0" cy="0"/>
          <a:chOff x="0" y="0"/>
          <a:chExt cx="0" cy="0"/>
        </a:xfrm>
      </p:grpSpPr>
      <p:sp>
        <p:nvSpPr>
          <p:cNvPr id="191" name="Google Shape;191;p17"/>
          <p:cNvSpPr/>
          <p:nvPr/>
        </p:nvSpPr>
        <p:spPr>
          <a:xfrm>
            <a:off x="-18875" y="2986025"/>
            <a:ext cx="9162900" cy="22002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92" name="Google Shape;192;p17"/>
          <p:cNvSpPr/>
          <p:nvPr/>
        </p:nvSpPr>
        <p:spPr>
          <a:xfrm>
            <a:off x="463900" y="1743075"/>
            <a:ext cx="2182200" cy="2424000"/>
          </a:xfrm>
          <a:prstGeom prst="snip1Rect">
            <a:avLst>
              <a:gd name="adj" fmla="val 8737"/>
            </a:avLst>
          </a:prstGeom>
          <a:solidFill>
            <a:srgbClr val="0048D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93" name="Google Shape;193;p17"/>
          <p:cNvSpPr txBox="1">
            <a:spLocks noGrp="1"/>
          </p:cNvSpPr>
          <p:nvPr>
            <p:ph type="title"/>
          </p:nvPr>
        </p:nvSpPr>
        <p:spPr>
          <a:xfrm>
            <a:off x="361276" y="472050"/>
            <a:ext cx="8418300" cy="4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000"/>
              <a:buNone/>
              <a:defRPr/>
            </a:lvl2pPr>
            <a:lvl3pPr lvl="2" algn="ctr" rtl="0">
              <a:spcBef>
                <a:spcPts val="0"/>
              </a:spcBef>
              <a:spcAft>
                <a:spcPts val="0"/>
              </a:spcAft>
              <a:buSzPts val="2000"/>
              <a:buNone/>
              <a:defRPr/>
            </a:lvl3pPr>
            <a:lvl4pPr lvl="3" algn="ctr" rtl="0">
              <a:spcBef>
                <a:spcPts val="0"/>
              </a:spcBef>
              <a:spcAft>
                <a:spcPts val="0"/>
              </a:spcAft>
              <a:buSzPts val="2000"/>
              <a:buNone/>
              <a:defRPr/>
            </a:lvl4pPr>
            <a:lvl5pPr lvl="4" algn="ctr" rtl="0">
              <a:spcBef>
                <a:spcPts val="0"/>
              </a:spcBef>
              <a:spcAft>
                <a:spcPts val="0"/>
              </a:spcAft>
              <a:buSzPts val="2000"/>
              <a:buNone/>
              <a:defRPr/>
            </a:lvl5pPr>
            <a:lvl6pPr lvl="5" algn="ctr" rtl="0">
              <a:spcBef>
                <a:spcPts val="0"/>
              </a:spcBef>
              <a:spcAft>
                <a:spcPts val="0"/>
              </a:spcAft>
              <a:buSzPts val="2000"/>
              <a:buNone/>
              <a:defRPr/>
            </a:lvl6pPr>
            <a:lvl7pPr lvl="6" algn="ctr" rtl="0">
              <a:spcBef>
                <a:spcPts val="0"/>
              </a:spcBef>
              <a:spcAft>
                <a:spcPts val="0"/>
              </a:spcAft>
              <a:buSzPts val="2000"/>
              <a:buNone/>
              <a:defRPr/>
            </a:lvl7pPr>
            <a:lvl8pPr lvl="7" algn="ctr" rtl="0">
              <a:spcBef>
                <a:spcPts val="0"/>
              </a:spcBef>
              <a:spcAft>
                <a:spcPts val="0"/>
              </a:spcAft>
              <a:buSzPts val="2000"/>
              <a:buNone/>
              <a:defRPr/>
            </a:lvl8pPr>
            <a:lvl9pPr lvl="8" algn="ctr" rtl="0">
              <a:spcBef>
                <a:spcPts val="0"/>
              </a:spcBef>
              <a:spcAft>
                <a:spcPts val="0"/>
              </a:spcAft>
              <a:buSzPts val="2000"/>
              <a:buNone/>
              <a:defRPr/>
            </a:lvl9pPr>
          </a:lstStyle>
          <a:p>
            <a:endParaRPr/>
          </a:p>
        </p:txBody>
      </p:sp>
      <p:sp>
        <p:nvSpPr>
          <p:cNvPr id="194" name="Google Shape;194;p17"/>
          <p:cNvSpPr txBox="1">
            <a:spLocks noGrp="1"/>
          </p:cNvSpPr>
          <p:nvPr>
            <p:ph type="subTitle" idx="1"/>
          </p:nvPr>
        </p:nvSpPr>
        <p:spPr>
          <a:xfrm>
            <a:off x="626600" y="2022850"/>
            <a:ext cx="18765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Font typeface="Work Sans SemiBold"/>
              <a:buNone/>
              <a:defRPr sz="1800">
                <a:solidFill>
                  <a:schemeClr val="lt1"/>
                </a:solidFill>
                <a:latin typeface="Work Sans SemiBold"/>
                <a:ea typeface="Work Sans SemiBold"/>
                <a:cs typeface="Work Sans SemiBold"/>
                <a:sym typeface="Work Sans SemiBold"/>
              </a:defRPr>
            </a:lvl1pPr>
            <a:lvl2pPr lvl="1" rtl="0">
              <a:spcBef>
                <a:spcPts val="0"/>
              </a:spcBef>
              <a:spcAft>
                <a:spcPts val="0"/>
              </a:spcAft>
              <a:buSzPts val="1800"/>
              <a:buFont typeface="Work Sans SemiBold"/>
              <a:buNone/>
              <a:defRPr sz="1800">
                <a:latin typeface="Work Sans SemiBold"/>
                <a:ea typeface="Work Sans SemiBold"/>
                <a:cs typeface="Work Sans SemiBold"/>
                <a:sym typeface="Work Sans SemiBold"/>
              </a:defRPr>
            </a:lvl2pPr>
            <a:lvl3pPr lvl="2" rtl="0">
              <a:spcBef>
                <a:spcPts val="0"/>
              </a:spcBef>
              <a:spcAft>
                <a:spcPts val="0"/>
              </a:spcAft>
              <a:buSzPts val="1800"/>
              <a:buFont typeface="Work Sans SemiBold"/>
              <a:buNone/>
              <a:defRPr sz="1800">
                <a:latin typeface="Work Sans SemiBold"/>
                <a:ea typeface="Work Sans SemiBold"/>
                <a:cs typeface="Work Sans SemiBold"/>
                <a:sym typeface="Work Sans SemiBold"/>
              </a:defRPr>
            </a:lvl3pPr>
            <a:lvl4pPr lvl="3" rtl="0">
              <a:spcBef>
                <a:spcPts val="0"/>
              </a:spcBef>
              <a:spcAft>
                <a:spcPts val="0"/>
              </a:spcAft>
              <a:buSzPts val="1800"/>
              <a:buFont typeface="Work Sans SemiBold"/>
              <a:buNone/>
              <a:defRPr sz="1800">
                <a:latin typeface="Work Sans SemiBold"/>
                <a:ea typeface="Work Sans SemiBold"/>
                <a:cs typeface="Work Sans SemiBold"/>
                <a:sym typeface="Work Sans SemiBold"/>
              </a:defRPr>
            </a:lvl4pPr>
            <a:lvl5pPr lvl="4" rtl="0">
              <a:spcBef>
                <a:spcPts val="0"/>
              </a:spcBef>
              <a:spcAft>
                <a:spcPts val="0"/>
              </a:spcAft>
              <a:buSzPts val="1800"/>
              <a:buFont typeface="Work Sans SemiBold"/>
              <a:buNone/>
              <a:defRPr sz="1800">
                <a:latin typeface="Work Sans SemiBold"/>
                <a:ea typeface="Work Sans SemiBold"/>
                <a:cs typeface="Work Sans SemiBold"/>
                <a:sym typeface="Work Sans SemiBold"/>
              </a:defRPr>
            </a:lvl5pPr>
            <a:lvl6pPr lvl="5" rtl="0">
              <a:spcBef>
                <a:spcPts val="0"/>
              </a:spcBef>
              <a:spcAft>
                <a:spcPts val="0"/>
              </a:spcAft>
              <a:buSzPts val="1800"/>
              <a:buFont typeface="Work Sans SemiBold"/>
              <a:buNone/>
              <a:defRPr sz="1800">
                <a:latin typeface="Work Sans SemiBold"/>
                <a:ea typeface="Work Sans SemiBold"/>
                <a:cs typeface="Work Sans SemiBold"/>
                <a:sym typeface="Work Sans SemiBold"/>
              </a:defRPr>
            </a:lvl6pPr>
            <a:lvl7pPr lvl="6" rtl="0">
              <a:spcBef>
                <a:spcPts val="0"/>
              </a:spcBef>
              <a:spcAft>
                <a:spcPts val="0"/>
              </a:spcAft>
              <a:buSzPts val="1800"/>
              <a:buFont typeface="Work Sans SemiBold"/>
              <a:buNone/>
              <a:defRPr sz="1800">
                <a:latin typeface="Work Sans SemiBold"/>
                <a:ea typeface="Work Sans SemiBold"/>
                <a:cs typeface="Work Sans SemiBold"/>
                <a:sym typeface="Work Sans SemiBold"/>
              </a:defRPr>
            </a:lvl7pPr>
            <a:lvl8pPr lvl="7" rtl="0">
              <a:spcBef>
                <a:spcPts val="0"/>
              </a:spcBef>
              <a:spcAft>
                <a:spcPts val="0"/>
              </a:spcAft>
              <a:buSzPts val="1800"/>
              <a:buFont typeface="Work Sans SemiBold"/>
              <a:buNone/>
              <a:defRPr sz="1800">
                <a:latin typeface="Work Sans SemiBold"/>
                <a:ea typeface="Work Sans SemiBold"/>
                <a:cs typeface="Work Sans SemiBold"/>
                <a:sym typeface="Work Sans SemiBold"/>
              </a:defRPr>
            </a:lvl8pPr>
            <a:lvl9pPr lvl="8" rtl="0">
              <a:spcBef>
                <a:spcPts val="0"/>
              </a:spcBef>
              <a:spcAft>
                <a:spcPts val="0"/>
              </a:spcAft>
              <a:buSzPts val="1800"/>
              <a:buFont typeface="Work Sans SemiBold"/>
              <a:buNone/>
              <a:defRPr sz="1800">
                <a:latin typeface="Work Sans SemiBold"/>
                <a:ea typeface="Work Sans SemiBold"/>
                <a:cs typeface="Work Sans SemiBold"/>
                <a:sym typeface="Work Sans SemiBold"/>
              </a:defRPr>
            </a:lvl9pPr>
          </a:lstStyle>
          <a:p>
            <a:endParaRPr/>
          </a:p>
        </p:txBody>
      </p:sp>
      <p:sp>
        <p:nvSpPr>
          <p:cNvPr id="195" name="Google Shape;195;p17"/>
          <p:cNvSpPr txBox="1">
            <a:spLocks noGrp="1"/>
          </p:cNvSpPr>
          <p:nvPr>
            <p:ph type="body" idx="2"/>
          </p:nvPr>
        </p:nvSpPr>
        <p:spPr>
          <a:xfrm>
            <a:off x="626675" y="3041950"/>
            <a:ext cx="1876500" cy="9369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2"/>
              </a:buClr>
              <a:buSzPts val="1100"/>
              <a:buChar char="●"/>
              <a:defRPr>
                <a:solidFill>
                  <a:schemeClr val="lt2"/>
                </a:solidFill>
              </a:defRPr>
            </a:lvl1pPr>
            <a:lvl2pPr marL="914400" lvl="1" indent="-298450" rtl="0">
              <a:lnSpc>
                <a:spcPct val="100000"/>
              </a:lnSpc>
              <a:spcBef>
                <a:spcPts val="0"/>
              </a:spcBef>
              <a:spcAft>
                <a:spcPts val="0"/>
              </a:spcAft>
              <a:buClr>
                <a:schemeClr val="lt2"/>
              </a:buClr>
              <a:buSzPts val="1100"/>
              <a:buChar char="○"/>
              <a:defRPr>
                <a:solidFill>
                  <a:schemeClr val="lt2"/>
                </a:solidFill>
              </a:defRPr>
            </a:lvl2pPr>
            <a:lvl3pPr marL="1371600" lvl="2" indent="-298450" rtl="0">
              <a:lnSpc>
                <a:spcPct val="100000"/>
              </a:lnSpc>
              <a:spcBef>
                <a:spcPts val="0"/>
              </a:spcBef>
              <a:spcAft>
                <a:spcPts val="0"/>
              </a:spcAft>
              <a:buClr>
                <a:schemeClr val="lt2"/>
              </a:buClr>
              <a:buSzPts val="1100"/>
              <a:buChar char="■"/>
              <a:defRPr>
                <a:solidFill>
                  <a:schemeClr val="lt2"/>
                </a:solidFill>
              </a:defRPr>
            </a:lvl3pPr>
            <a:lvl4pPr marL="1828800" lvl="3" indent="-298450" rtl="0">
              <a:lnSpc>
                <a:spcPct val="100000"/>
              </a:lnSpc>
              <a:spcBef>
                <a:spcPts val="0"/>
              </a:spcBef>
              <a:spcAft>
                <a:spcPts val="0"/>
              </a:spcAft>
              <a:buClr>
                <a:schemeClr val="lt2"/>
              </a:buClr>
              <a:buSzPts val="1100"/>
              <a:buChar char="●"/>
              <a:defRPr>
                <a:solidFill>
                  <a:schemeClr val="lt2"/>
                </a:solidFill>
              </a:defRPr>
            </a:lvl4pPr>
            <a:lvl5pPr marL="2286000" lvl="4" indent="-298450" rtl="0">
              <a:lnSpc>
                <a:spcPct val="100000"/>
              </a:lnSpc>
              <a:spcBef>
                <a:spcPts val="0"/>
              </a:spcBef>
              <a:spcAft>
                <a:spcPts val="0"/>
              </a:spcAft>
              <a:buClr>
                <a:schemeClr val="lt2"/>
              </a:buClr>
              <a:buSzPts val="1100"/>
              <a:buChar char="○"/>
              <a:defRPr>
                <a:solidFill>
                  <a:schemeClr val="lt2"/>
                </a:solidFill>
              </a:defRPr>
            </a:lvl5pPr>
            <a:lvl6pPr marL="2743200" lvl="5" indent="-298450" rtl="0">
              <a:lnSpc>
                <a:spcPct val="100000"/>
              </a:lnSpc>
              <a:spcBef>
                <a:spcPts val="0"/>
              </a:spcBef>
              <a:spcAft>
                <a:spcPts val="0"/>
              </a:spcAft>
              <a:buClr>
                <a:schemeClr val="lt2"/>
              </a:buClr>
              <a:buSzPts val="1100"/>
              <a:buChar char="■"/>
              <a:defRPr>
                <a:solidFill>
                  <a:schemeClr val="lt2"/>
                </a:solidFill>
              </a:defRPr>
            </a:lvl6pPr>
            <a:lvl7pPr marL="3200400" lvl="6" indent="-298450" rtl="0">
              <a:lnSpc>
                <a:spcPct val="100000"/>
              </a:lnSpc>
              <a:spcBef>
                <a:spcPts val="0"/>
              </a:spcBef>
              <a:spcAft>
                <a:spcPts val="0"/>
              </a:spcAft>
              <a:buClr>
                <a:schemeClr val="lt2"/>
              </a:buClr>
              <a:buSzPts val="1100"/>
              <a:buChar char="●"/>
              <a:defRPr>
                <a:solidFill>
                  <a:schemeClr val="lt2"/>
                </a:solidFill>
              </a:defRPr>
            </a:lvl7pPr>
            <a:lvl8pPr marL="3657600" lvl="7" indent="-298450" rtl="0">
              <a:lnSpc>
                <a:spcPct val="100000"/>
              </a:lnSpc>
              <a:spcBef>
                <a:spcPts val="0"/>
              </a:spcBef>
              <a:spcAft>
                <a:spcPts val="0"/>
              </a:spcAft>
              <a:buClr>
                <a:schemeClr val="lt2"/>
              </a:buClr>
              <a:buSzPts val="1100"/>
              <a:buChar char="○"/>
              <a:defRPr>
                <a:solidFill>
                  <a:schemeClr val="lt2"/>
                </a:solidFill>
              </a:defRPr>
            </a:lvl8pPr>
            <a:lvl9pPr marL="4114800" lvl="8" indent="-298450" rtl="0">
              <a:lnSpc>
                <a:spcPct val="100000"/>
              </a:lnSpc>
              <a:spcBef>
                <a:spcPts val="0"/>
              </a:spcBef>
              <a:spcAft>
                <a:spcPts val="0"/>
              </a:spcAft>
              <a:buClr>
                <a:schemeClr val="lt2"/>
              </a:buClr>
              <a:buSzPts val="1100"/>
              <a:buChar char="■"/>
              <a:defRPr>
                <a:solidFill>
                  <a:schemeClr val="lt2"/>
                </a:solidFill>
              </a:defRPr>
            </a:lvl9pPr>
          </a:lstStyle>
          <a:p>
            <a:endParaRPr/>
          </a:p>
        </p:txBody>
      </p:sp>
      <p:sp>
        <p:nvSpPr>
          <p:cNvPr id="196" name="Google Shape;196;p17"/>
          <p:cNvSpPr/>
          <p:nvPr/>
        </p:nvSpPr>
        <p:spPr>
          <a:xfrm>
            <a:off x="6497900" y="1743075"/>
            <a:ext cx="2182200" cy="2424000"/>
          </a:xfrm>
          <a:prstGeom prst="snip1Rect">
            <a:avLst>
              <a:gd name="adj" fmla="val 8737"/>
            </a:avLst>
          </a:prstGeom>
          <a:solidFill>
            <a:schemeClr val="accent4"/>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197" name="Google Shape;197;p17"/>
          <p:cNvSpPr txBox="1">
            <a:spLocks noGrp="1"/>
          </p:cNvSpPr>
          <p:nvPr>
            <p:ph type="subTitle" idx="3"/>
          </p:nvPr>
        </p:nvSpPr>
        <p:spPr>
          <a:xfrm>
            <a:off x="6660600" y="2022850"/>
            <a:ext cx="18765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Font typeface="Work Sans SemiBold"/>
              <a:buNone/>
              <a:defRPr sz="1800">
                <a:solidFill>
                  <a:schemeClr val="lt1"/>
                </a:solidFill>
                <a:latin typeface="Work Sans SemiBold"/>
                <a:ea typeface="Work Sans SemiBold"/>
                <a:cs typeface="Work Sans SemiBold"/>
                <a:sym typeface="Work Sans SemiBold"/>
              </a:defRPr>
            </a:lvl1pPr>
            <a:lvl2pPr lvl="1" rtl="0">
              <a:spcBef>
                <a:spcPts val="0"/>
              </a:spcBef>
              <a:spcAft>
                <a:spcPts val="0"/>
              </a:spcAft>
              <a:buSzPts val="1800"/>
              <a:buFont typeface="Work Sans SemiBold"/>
              <a:buNone/>
              <a:defRPr sz="1800">
                <a:latin typeface="Work Sans SemiBold"/>
                <a:ea typeface="Work Sans SemiBold"/>
                <a:cs typeface="Work Sans SemiBold"/>
                <a:sym typeface="Work Sans SemiBold"/>
              </a:defRPr>
            </a:lvl2pPr>
            <a:lvl3pPr lvl="2" rtl="0">
              <a:spcBef>
                <a:spcPts val="0"/>
              </a:spcBef>
              <a:spcAft>
                <a:spcPts val="0"/>
              </a:spcAft>
              <a:buSzPts val="1800"/>
              <a:buFont typeface="Work Sans SemiBold"/>
              <a:buNone/>
              <a:defRPr sz="1800">
                <a:latin typeface="Work Sans SemiBold"/>
                <a:ea typeface="Work Sans SemiBold"/>
                <a:cs typeface="Work Sans SemiBold"/>
                <a:sym typeface="Work Sans SemiBold"/>
              </a:defRPr>
            </a:lvl3pPr>
            <a:lvl4pPr lvl="3" rtl="0">
              <a:spcBef>
                <a:spcPts val="0"/>
              </a:spcBef>
              <a:spcAft>
                <a:spcPts val="0"/>
              </a:spcAft>
              <a:buSzPts val="1800"/>
              <a:buFont typeface="Work Sans SemiBold"/>
              <a:buNone/>
              <a:defRPr sz="1800">
                <a:latin typeface="Work Sans SemiBold"/>
                <a:ea typeface="Work Sans SemiBold"/>
                <a:cs typeface="Work Sans SemiBold"/>
                <a:sym typeface="Work Sans SemiBold"/>
              </a:defRPr>
            </a:lvl4pPr>
            <a:lvl5pPr lvl="4" rtl="0">
              <a:spcBef>
                <a:spcPts val="0"/>
              </a:spcBef>
              <a:spcAft>
                <a:spcPts val="0"/>
              </a:spcAft>
              <a:buSzPts val="1800"/>
              <a:buFont typeface="Work Sans SemiBold"/>
              <a:buNone/>
              <a:defRPr sz="1800">
                <a:latin typeface="Work Sans SemiBold"/>
                <a:ea typeface="Work Sans SemiBold"/>
                <a:cs typeface="Work Sans SemiBold"/>
                <a:sym typeface="Work Sans SemiBold"/>
              </a:defRPr>
            </a:lvl5pPr>
            <a:lvl6pPr lvl="5" rtl="0">
              <a:spcBef>
                <a:spcPts val="0"/>
              </a:spcBef>
              <a:spcAft>
                <a:spcPts val="0"/>
              </a:spcAft>
              <a:buSzPts val="1800"/>
              <a:buFont typeface="Work Sans SemiBold"/>
              <a:buNone/>
              <a:defRPr sz="1800">
                <a:latin typeface="Work Sans SemiBold"/>
                <a:ea typeface="Work Sans SemiBold"/>
                <a:cs typeface="Work Sans SemiBold"/>
                <a:sym typeface="Work Sans SemiBold"/>
              </a:defRPr>
            </a:lvl6pPr>
            <a:lvl7pPr lvl="6" rtl="0">
              <a:spcBef>
                <a:spcPts val="0"/>
              </a:spcBef>
              <a:spcAft>
                <a:spcPts val="0"/>
              </a:spcAft>
              <a:buSzPts val="1800"/>
              <a:buFont typeface="Work Sans SemiBold"/>
              <a:buNone/>
              <a:defRPr sz="1800">
                <a:latin typeface="Work Sans SemiBold"/>
                <a:ea typeface="Work Sans SemiBold"/>
                <a:cs typeface="Work Sans SemiBold"/>
                <a:sym typeface="Work Sans SemiBold"/>
              </a:defRPr>
            </a:lvl7pPr>
            <a:lvl8pPr lvl="7" rtl="0">
              <a:spcBef>
                <a:spcPts val="0"/>
              </a:spcBef>
              <a:spcAft>
                <a:spcPts val="0"/>
              </a:spcAft>
              <a:buSzPts val="1800"/>
              <a:buFont typeface="Work Sans SemiBold"/>
              <a:buNone/>
              <a:defRPr sz="1800">
                <a:latin typeface="Work Sans SemiBold"/>
                <a:ea typeface="Work Sans SemiBold"/>
                <a:cs typeface="Work Sans SemiBold"/>
                <a:sym typeface="Work Sans SemiBold"/>
              </a:defRPr>
            </a:lvl8pPr>
            <a:lvl9pPr lvl="8" rtl="0">
              <a:spcBef>
                <a:spcPts val="0"/>
              </a:spcBef>
              <a:spcAft>
                <a:spcPts val="0"/>
              </a:spcAft>
              <a:buSzPts val="1800"/>
              <a:buFont typeface="Work Sans SemiBold"/>
              <a:buNone/>
              <a:defRPr sz="1800">
                <a:latin typeface="Work Sans SemiBold"/>
                <a:ea typeface="Work Sans SemiBold"/>
                <a:cs typeface="Work Sans SemiBold"/>
                <a:sym typeface="Work Sans SemiBold"/>
              </a:defRPr>
            </a:lvl9pPr>
          </a:lstStyle>
          <a:p>
            <a:endParaRPr/>
          </a:p>
        </p:txBody>
      </p:sp>
      <p:sp>
        <p:nvSpPr>
          <p:cNvPr id="198" name="Google Shape;198;p17"/>
          <p:cNvSpPr txBox="1">
            <a:spLocks noGrp="1"/>
          </p:cNvSpPr>
          <p:nvPr>
            <p:ph type="body" idx="4"/>
          </p:nvPr>
        </p:nvSpPr>
        <p:spPr>
          <a:xfrm>
            <a:off x="6660675" y="3041950"/>
            <a:ext cx="1876500" cy="9369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2"/>
              </a:buClr>
              <a:buSzPts val="1100"/>
              <a:buChar char="●"/>
              <a:defRPr>
                <a:solidFill>
                  <a:schemeClr val="lt2"/>
                </a:solidFill>
              </a:defRPr>
            </a:lvl1pPr>
            <a:lvl2pPr marL="914400" lvl="1" indent="-298450" rtl="0">
              <a:lnSpc>
                <a:spcPct val="100000"/>
              </a:lnSpc>
              <a:spcBef>
                <a:spcPts val="0"/>
              </a:spcBef>
              <a:spcAft>
                <a:spcPts val="0"/>
              </a:spcAft>
              <a:buClr>
                <a:schemeClr val="lt2"/>
              </a:buClr>
              <a:buSzPts val="1100"/>
              <a:buChar char="○"/>
              <a:defRPr>
                <a:solidFill>
                  <a:schemeClr val="lt2"/>
                </a:solidFill>
              </a:defRPr>
            </a:lvl2pPr>
            <a:lvl3pPr marL="1371600" lvl="2" indent="-298450" rtl="0">
              <a:lnSpc>
                <a:spcPct val="100000"/>
              </a:lnSpc>
              <a:spcBef>
                <a:spcPts val="0"/>
              </a:spcBef>
              <a:spcAft>
                <a:spcPts val="0"/>
              </a:spcAft>
              <a:buClr>
                <a:schemeClr val="lt2"/>
              </a:buClr>
              <a:buSzPts val="1100"/>
              <a:buChar char="■"/>
              <a:defRPr>
                <a:solidFill>
                  <a:schemeClr val="lt2"/>
                </a:solidFill>
              </a:defRPr>
            </a:lvl3pPr>
            <a:lvl4pPr marL="1828800" lvl="3" indent="-298450" rtl="0">
              <a:lnSpc>
                <a:spcPct val="100000"/>
              </a:lnSpc>
              <a:spcBef>
                <a:spcPts val="0"/>
              </a:spcBef>
              <a:spcAft>
                <a:spcPts val="0"/>
              </a:spcAft>
              <a:buClr>
                <a:schemeClr val="lt2"/>
              </a:buClr>
              <a:buSzPts val="1100"/>
              <a:buChar char="●"/>
              <a:defRPr>
                <a:solidFill>
                  <a:schemeClr val="lt2"/>
                </a:solidFill>
              </a:defRPr>
            </a:lvl4pPr>
            <a:lvl5pPr marL="2286000" lvl="4" indent="-298450" rtl="0">
              <a:lnSpc>
                <a:spcPct val="100000"/>
              </a:lnSpc>
              <a:spcBef>
                <a:spcPts val="0"/>
              </a:spcBef>
              <a:spcAft>
                <a:spcPts val="0"/>
              </a:spcAft>
              <a:buClr>
                <a:schemeClr val="lt2"/>
              </a:buClr>
              <a:buSzPts val="1100"/>
              <a:buChar char="○"/>
              <a:defRPr>
                <a:solidFill>
                  <a:schemeClr val="lt2"/>
                </a:solidFill>
              </a:defRPr>
            </a:lvl5pPr>
            <a:lvl6pPr marL="2743200" lvl="5" indent="-298450" rtl="0">
              <a:lnSpc>
                <a:spcPct val="100000"/>
              </a:lnSpc>
              <a:spcBef>
                <a:spcPts val="0"/>
              </a:spcBef>
              <a:spcAft>
                <a:spcPts val="0"/>
              </a:spcAft>
              <a:buClr>
                <a:schemeClr val="lt2"/>
              </a:buClr>
              <a:buSzPts val="1100"/>
              <a:buChar char="■"/>
              <a:defRPr>
                <a:solidFill>
                  <a:schemeClr val="lt2"/>
                </a:solidFill>
              </a:defRPr>
            </a:lvl6pPr>
            <a:lvl7pPr marL="3200400" lvl="6" indent="-298450" rtl="0">
              <a:lnSpc>
                <a:spcPct val="100000"/>
              </a:lnSpc>
              <a:spcBef>
                <a:spcPts val="0"/>
              </a:spcBef>
              <a:spcAft>
                <a:spcPts val="0"/>
              </a:spcAft>
              <a:buClr>
                <a:schemeClr val="lt2"/>
              </a:buClr>
              <a:buSzPts val="1100"/>
              <a:buChar char="●"/>
              <a:defRPr>
                <a:solidFill>
                  <a:schemeClr val="lt2"/>
                </a:solidFill>
              </a:defRPr>
            </a:lvl7pPr>
            <a:lvl8pPr marL="3657600" lvl="7" indent="-298450" rtl="0">
              <a:lnSpc>
                <a:spcPct val="100000"/>
              </a:lnSpc>
              <a:spcBef>
                <a:spcPts val="0"/>
              </a:spcBef>
              <a:spcAft>
                <a:spcPts val="0"/>
              </a:spcAft>
              <a:buClr>
                <a:schemeClr val="lt2"/>
              </a:buClr>
              <a:buSzPts val="1100"/>
              <a:buChar char="○"/>
              <a:defRPr>
                <a:solidFill>
                  <a:schemeClr val="lt2"/>
                </a:solidFill>
              </a:defRPr>
            </a:lvl8pPr>
            <a:lvl9pPr marL="4114800" lvl="8" indent="-298450" rtl="0">
              <a:lnSpc>
                <a:spcPct val="100000"/>
              </a:lnSpc>
              <a:spcBef>
                <a:spcPts val="0"/>
              </a:spcBef>
              <a:spcAft>
                <a:spcPts val="0"/>
              </a:spcAft>
              <a:buClr>
                <a:schemeClr val="lt2"/>
              </a:buClr>
              <a:buSzPts val="1100"/>
              <a:buChar char="■"/>
              <a:defRPr>
                <a:solidFill>
                  <a:schemeClr val="lt2"/>
                </a:solidFill>
              </a:defRPr>
            </a:lvl9pPr>
          </a:lstStyle>
          <a:p>
            <a:endParaRPr/>
          </a:p>
        </p:txBody>
      </p:sp>
      <p:sp>
        <p:nvSpPr>
          <p:cNvPr id="199" name="Google Shape;199;p17"/>
          <p:cNvSpPr/>
          <p:nvPr/>
        </p:nvSpPr>
        <p:spPr>
          <a:xfrm>
            <a:off x="3480900" y="1743075"/>
            <a:ext cx="2182200" cy="2424000"/>
          </a:xfrm>
          <a:prstGeom prst="snip1Rect">
            <a:avLst>
              <a:gd name="adj" fmla="val 8737"/>
            </a:avLst>
          </a:prstGeom>
          <a:solidFill>
            <a:schemeClr val="accent3"/>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00" name="Google Shape;200;p17"/>
          <p:cNvSpPr txBox="1">
            <a:spLocks noGrp="1"/>
          </p:cNvSpPr>
          <p:nvPr>
            <p:ph type="subTitle" idx="5"/>
          </p:nvPr>
        </p:nvSpPr>
        <p:spPr>
          <a:xfrm>
            <a:off x="3643600" y="2022850"/>
            <a:ext cx="18765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Font typeface="Work Sans SemiBold"/>
              <a:buNone/>
              <a:defRPr sz="1800">
                <a:solidFill>
                  <a:schemeClr val="lt1"/>
                </a:solidFill>
                <a:latin typeface="Work Sans SemiBold"/>
                <a:ea typeface="Work Sans SemiBold"/>
                <a:cs typeface="Work Sans SemiBold"/>
                <a:sym typeface="Work Sans SemiBold"/>
              </a:defRPr>
            </a:lvl1pPr>
            <a:lvl2pPr lvl="1" rtl="0">
              <a:spcBef>
                <a:spcPts val="0"/>
              </a:spcBef>
              <a:spcAft>
                <a:spcPts val="0"/>
              </a:spcAft>
              <a:buSzPts val="1800"/>
              <a:buFont typeface="Work Sans SemiBold"/>
              <a:buNone/>
              <a:defRPr sz="1800">
                <a:latin typeface="Work Sans SemiBold"/>
                <a:ea typeface="Work Sans SemiBold"/>
                <a:cs typeface="Work Sans SemiBold"/>
                <a:sym typeface="Work Sans SemiBold"/>
              </a:defRPr>
            </a:lvl2pPr>
            <a:lvl3pPr lvl="2" rtl="0">
              <a:spcBef>
                <a:spcPts val="0"/>
              </a:spcBef>
              <a:spcAft>
                <a:spcPts val="0"/>
              </a:spcAft>
              <a:buSzPts val="1800"/>
              <a:buFont typeface="Work Sans SemiBold"/>
              <a:buNone/>
              <a:defRPr sz="1800">
                <a:latin typeface="Work Sans SemiBold"/>
                <a:ea typeface="Work Sans SemiBold"/>
                <a:cs typeface="Work Sans SemiBold"/>
                <a:sym typeface="Work Sans SemiBold"/>
              </a:defRPr>
            </a:lvl3pPr>
            <a:lvl4pPr lvl="3" rtl="0">
              <a:spcBef>
                <a:spcPts val="0"/>
              </a:spcBef>
              <a:spcAft>
                <a:spcPts val="0"/>
              </a:spcAft>
              <a:buSzPts val="1800"/>
              <a:buFont typeface="Work Sans SemiBold"/>
              <a:buNone/>
              <a:defRPr sz="1800">
                <a:latin typeface="Work Sans SemiBold"/>
                <a:ea typeface="Work Sans SemiBold"/>
                <a:cs typeface="Work Sans SemiBold"/>
                <a:sym typeface="Work Sans SemiBold"/>
              </a:defRPr>
            </a:lvl4pPr>
            <a:lvl5pPr lvl="4" rtl="0">
              <a:spcBef>
                <a:spcPts val="0"/>
              </a:spcBef>
              <a:spcAft>
                <a:spcPts val="0"/>
              </a:spcAft>
              <a:buSzPts val="1800"/>
              <a:buFont typeface="Work Sans SemiBold"/>
              <a:buNone/>
              <a:defRPr sz="1800">
                <a:latin typeface="Work Sans SemiBold"/>
                <a:ea typeface="Work Sans SemiBold"/>
                <a:cs typeface="Work Sans SemiBold"/>
                <a:sym typeface="Work Sans SemiBold"/>
              </a:defRPr>
            </a:lvl5pPr>
            <a:lvl6pPr lvl="5" rtl="0">
              <a:spcBef>
                <a:spcPts val="0"/>
              </a:spcBef>
              <a:spcAft>
                <a:spcPts val="0"/>
              </a:spcAft>
              <a:buSzPts val="1800"/>
              <a:buFont typeface="Work Sans SemiBold"/>
              <a:buNone/>
              <a:defRPr sz="1800">
                <a:latin typeface="Work Sans SemiBold"/>
                <a:ea typeface="Work Sans SemiBold"/>
                <a:cs typeface="Work Sans SemiBold"/>
                <a:sym typeface="Work Sans SemiBold"/>
              </a:defRPr>
            </a:lvl6pPr>
            <a:lvl7pPr lvl="6" rtl="0">
              <a:spcBef>
                <a:spcPts val="0"/>
              </a:spcBef>
              <a:spcAft>
                <a:spcPts val="0"/>
              </a:spcAft>
              <a:buSzPts val="1800"/>
              <a:buFont typeface="Work Sans SemiBold"/>
              <a:buNone/>
              <a:defRPr sz="1800">
                <a:latin typeface="Work Sans SemiBold"/>
                <a:ea typeface="Work Sans SemiBold"/>
                <a:cs typeface="Work Sans SemiBold"/>
                <a:sym typeface="Work Sans SemiBold"/>
              </a:defRPr>
            </a:lvl7pPr>
            <a:lvl8pPr lvl="7" rtl="0">
              <a:spcBef>
                <a:spcPts val="0"/>
              </a:spcBef>
              <a:spcAft>
                <a:spcPts val="0"/>
              </a:spcAft>
              <a:buSzPts val="1800"/>
              <a:buFont typeface="Work Sans SemiBold"/>
              <a:buNone/>
              <a:defRPr sz="1800">
                <a:latin typeface="Work Sans SemiBold"/>
                <a:ea typeface="Work Sans SemiBold"/>
                <a:cs typeface="Work Sans SemiBold"/>
                <a:sym typeface="Work Sans SemiBold"/>
              </a:defRPr>
            </a:lvl8pPr>
            <a:lvl9pPr lvl="8" rtl="0">
              <a:spcBef>
                <a:spcPts val="0"/>
              </a:spcBef>
              <a:spcAft>
                <a:spcPts val="0"/>
              </a:spcAft>
              <a:buSzPts val="1800"/>
              <a:buFont typeface="Work Sans SemiBold"/>
              <a:buNone/>
              <a:defRPr sz="1800">
                <a:latin typeface="Work Sans SemiBold"/>
                <a:ea typeface="Work Sans SemiBold"/>
                <a:cs typeface="Work Sans SemiBold"/>
                <a:sym typeface="Work Sans SemiBold"/>
              </a:defRPr>
            </a:lvl9pPr>
          </a:lstStyle>
          <a:p>
            <a:endParaRPr/>
          </a:p>
        </p:txBody>
      </p:sp>
      <p:sp>
        <p:nvSpPr>
          <p:cNvPr id="201" name="Google Shape;201;p17"/>
          <p:cNvSpPr txBox="1">
            <a:spLocks noGrp="1"/>
          </p:cNvSpPr>
          <p:nvPr>
            <p:ph type="body" idx="6"/>
          </p:nvPr>
        </p:nvSpPr>
        <p:spPr>
          <a:xfrm>
            <a:off x="3643675" y="3041950"/>
            <a:ext cx="1876500" cy="9369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2"/>
              </a:buClr>
              <a:buSzPts val="1100"/>
              <a:buChar char="●"/>
              <a:defRPr>
                <a:solidFill>
                  <a:schemeClr val="lt2"/>
                </a:solidFill>
              </a:defRPr>
            </a:lvl1pPr>
            <a:lvl2pPr marL="914400" lvl="1" indent="-298450" rtl="0">
              <a:lnSpc>
                <a:spcPct val="100000"/>
              </a:lnSpc>
              <a:spcBef>
                <a:spcPts val="0"/>
              </a:spcBef>
              <a:spcAft>
                <a:spcPts val="0"/>
              </a:spcAft>
              <a:buClr>
                <a:schemeClr val="lt2"/>
              </a:buClr>
              <a:buSzPts val="1100"/>
              <a:buChar char="○"/>
              <a:defRPr>
                <a:solidFill>
                  <a:schemeClr val="lt2"/>
                </a:solidFill>
              </a:defRPr>
            </a:lvl2pPr>
            <a:lvl3pPr marL="1371600" lvl="2" indent="-298450" rtl="0">
              <a:lnSpc>
                <a:spcPct val="100000"/>
              </a:lnSpc>
              <a:spcBef>
                <a:spcPts val="0"/>
              </a:spcBef>
              <a:spcAft>
                <a:spcPts val="0"/>
              </a:spcAft>
              <a:buClr>
                <a:schemeClr val="lt2"/>
              </a:buClr>
              <a:buSzPts val="1100"/>
              <a:buChar char="■"/>
              <a:defRPr>
                <a:solidFill>
                  <a:schemeClr val="lt2"/>
                </a:solidFill>
              </a:defRPr>
            </a:lvl3pPr>
            <a:lvl4pPr marL="1828800" lvl="3" indent="-298450" rtl="0">
              <a:lnSpc>
                <a:spcPct val="100000"/>
              </a:lnSpc>
              <a:spcBef>
                <a:spcPts val="0"/>
              </a:spcBef>
              <a:spcAft>
                <a:spcPts val="0"/>
              </a:spcAft>
              <a:buClr>
                <a:schemeClr val="lt2"/>
              </a:buClr>
              <a:buSzPts val="1100"/>
              <a:buChar char="●"/>
              <a:defRPr>
                <a:solidFill>
                  <a:schemeClr val="lt2"/>
                </a:solidFill>
              </a:defRPr>
            </a:lvl4pPr>
            <a:lvl5pPr marL="2286000" lvl="4" indent="-298450" rtl="0">
              <a:lnSpc>
                <a:spcPct val="100000"/>
              </a:lnSpc>
              <a:spcBef>
                <a:spcPts val="0"/>
              </a:spcBef>
              <a:spcAft>
                <a:spcPts val="0"/>
              </a:spcAft>
              <a:buClr>
                <a:schemeClr val="lt2"/>
              </a:buClr>
              <a:buSzPts val="1100"/>
              <a:buChar char="○"/>
              <a:defRPr>
                <a:solidFill>
                  <a:schemeClr val="lt2"/>
                </a:solidFill>
              </a:defRPr>
            </a:lvl5pPr>
            <a:lvl6pPr marL="2743200" lvl="5" indent="-298450" rtl="0">
              <a:lnSpc>
                <a:spcPct val="100000"/>
              </a:lnSpc>
              <a:spcBef>
                <a:spcPts val="0"/>
              </a:spcBef>
              <a:spcAft>
                <a:spcPts val="0"/>
              </a:spcAft>
              <a:buClr>
                <a:schemeClr val="lt2"/>
              </a:buClr>
              <a:buSzPts val="1100"/>
              <a:buChar char="■"/>
              <a:defRPr>
                <a:solidFill>
                  <a:schemeClr val="lt2"/>
                </a:solidFill>
              </a:defRPr>
            </a:lvl6pPr>
            <a:lvl7pPr marL="3200400" lvl="6" indent="-298450" rtl="0">
              <a:lnSpc>
                <a:spcPct val="100000"/>
              </a:lnSpc>
              <a:spcBef>
                <a:spcPts val="0"/>
              </a:spcBef>
              <a:spcAft>
                <a:spcPts val="0"/>
              </a:spcAft>
              <a:buClr>
                <a:schemeClr val="lt2"/>
              </a:buClr>
              <a:buSzPts val="1100"/>
              <a:buChar char="●"/>
              <a:defRPr>
                <a:solidFill>
                  <a:schemeClr val="lt2"/>
                </a:solidFill>
              </a:defRPr>
            </a:lvl7pPr>
            <a:lvl8pPr marL="3657600" lvl="7" indent="-298450" rtl="0">
              <a:lnSpc>
                <a:spcPct val="100000"/>
              </a:lnSpc>
              <a:spcBef>
                <a:spcPts val="0"/>
              </a:spcBef>
              <a:spcAft>
                <a:spcPts val="0"/>
              </a:spcAft>
              <a:buClr>
                <a:schemeClr val="lt2"/>
              </a:buClr>
              <a:buSzPts val="1100"/>
              <a:buChar char="○"/>
              <a:defRPr>
                <a:solidFill>
                  <a:schemeClr val="lt2"/>
                </a:solidFill>
              </a:defRPr>
            </a:lvl8pPr>
            <a:lvl9pPr marL="4114800" lvl="8" indent="-298450" rtl="0">
              <a:lnSpc>
                <a:spcPct val="100000"/>
              </a:lnSpc>
              <a:spcBef>
                <a:spcPts val="0"/>
              </a:spcBef>
              <a:spcAft>
                <a:spcPts val="0"/>
              </a:spcAft>
              <a:buClr>
                <a:schemeClr val="lt2"/>
              </a:buClr>
              <a:buSzPts val="1100"/>
              <a:buChar char="■"/>
              <a:defRPr>
                <a:solidFill>
                  <a:schemeClr val="lt2"/>
                </a:solidFill>
              </a:defRPr>
            </a:lvl9pPr>
          </a:lstStyle>
          <a:p>
            <a:endParaRPr/>
          </a:p>
        </p:txBody>
      </p:sp>
      <p:sp>
        <p:nvSpPr>
          <p:cNvPr id="202" name="Google Shape;202;p17"/>
          <p:cNvSpPr/>
          <p:nvPr/>
        </p:nvSpPr>
        <p:spPr>
          <a:xfrm>
            <a:off x="8221162" y="-679637"/>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03" name="Google Shape;203;p17"/>
          <p:cNvSpPr/>
          <p:nvPr/>
        </p:nvSpPr>
        <p:spPr>
          <a:xfrm>
            <a:off x="8221162" y="-4367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04" name="Google Shape;204;p17"/>
          <p:cNvSpPr/>
          <p:nvPr/>
        </p:nvSpPr>
        <p:spPr>
          <a:xfrm>
            <a:off x="8221162" y="-1891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05" name="Google Shape;205;p17"/>
          <p:cNvSpPr/>
          <p:nvPr/>
        </p:nvSpPr>
        <p:spPr>
          <a:xfrm>
            <a:off x="8221162" y="537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06" name="Google Shape;206;p17"/>
          <p:cNvSpPr/>
          <p:nvPr/>
        </p:nvSpPr>
        <p:spPr>
          <a:xfrm>
            <a:off x="8221162" y="2966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orient="horz" pos="2551">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lide with 4 key metrics v2">
  <p:cSld name="CAPTION_ONLY">
    <p:bg>
      <p:bgPr>
        <a:solidFill>
          <a:schemeClr val="dk1"/>
        </a:solidFill>
        <a:effectLst/>
      </p:bgPr>
    </p:bg>
    <p:spTree>
      <p:nvGrpSpPr>
        <p:cNvPr id="1" name="Shape 207"/>
        <p:cNvGrpSpPr/>
        <p:nvPr/>
      </p:nvGrpSpPr>
      <p:grpSpPr>
        <a:xfrm>
          <a:off x="0" y="0"/>
          <a:ext cx="0" cy="0"/>
          <a:chOff x="0" y="0"/>
          <a:chExt cx="0" cy="0"/>
        </a:xfrm>
      </p:grpSpPr>
      <p:sp>
        <p:nvSpPr>
          <p:cNvPr id="208" name="Google Shape;208;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9" name="Google Shape;209;p18"/>
          <p:cNvSpPr/>
          <p:nvPr/>
        </p:nvSpPr>
        <p:spPr>
          <a:xfrm>
            <a:off x="4448179" y="447675"/>
            <a:ext cx="2009700" cy="2009700"/>
          </a:xfrm>
          <a:prstGeom prst="snip1Rect">
            <a:avLst>
              <a:gd name="adj" fmla="val 8737"/>
            </a:avLst>
          </a:prstGeom>
          <a:solidFill>
            <a:srgbClr val="0048D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10" name="Google Shape;210;p18"/>
          <p:cNvSpPr/>
          <p:nvPr/>
        </p:nvSpPr>
        <p:spPr>
          <a:xfrm>
            <a:off x="4448179" y="2676525"/>
            <a:ext cx="2009700" cy="2009700"/>
          </a:xfrm>
          <a:prstGeom prst="snip1Rect">
            <a:avLst>
              <a:gd name="adj" fmla="val 8538"/>
            </a:avLst>
          </a:prstGeom>
          <a:solidFill>
            <a:srgbClr val="C7C7C7"/>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11" name="Google Shape;211;p18"/>
          <p:cNvSpPr/>
          <p:nvPr/>
        </p:nvSpPr>
        <p:spPr>
          <a:xfrm>
            <a:off x="6677031" y="447675"/>
            <a:ext cx="2009700" cy="2009700"/>
          </a:xfrm>
          <a:prstGeom prst="snip1Rect">
            <a:avLst>
              <a:gd name="adj" fmla="val 8926"/>
            </a:avLst>
          </a:prstGeom>
          <a:solidFill>
            <a:srgbClr val="FEBB0B"/>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12" name="Google Shape;212;p18"/>
          <p:cNvSpPr/>
          <p:nvPr/>
        </p:nvSpPr>
        <p:spPr>
          <a:xfrm>
            <a:off x="6677031" y="2676525"/>
            <a:ext cx="2009700" cy="2009700"/>
          </a:xfrm>
          <a:prstGeom prst="snip1Rect">
            <a:avLst>
              <a:gd name="adj" fmla="val 8993"/>
            </a:avLst>
          </a:prstGeom>
          <a:solidFill>
            <a:srgbClr val="FF3F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r>
              <a:rPr lang="en-GB"/>
              <a:t>  </a:t>
            </a:r>
            <a:endParaRPr/>
          </a:p>
        </p:txBody>
      </p:sp>
      <p:pic>
        <p:nvPicPr>
          <p:cNvPr id="213" name="Google Shape;213;p18" descr=" "/>
          <p:cNvPicPr preferRelativeResize="0"/>
          <p:nvPr/>
        </p:nvPicPr>
        <p:blipFill rotWithShape="1">
          <a:blip r:embed="rId2">
            <a:alphaModFix/>
          </a:blip>
          <a:srcRect/>
          <a:stretch/>
        </p:blipFill>
        <p:spPr>
          <a:xfrm>
            <a:off x="457200" y="1138238"/>
            <a:ext cx="900113" cy="961906"/>
          </a:xfrm>
          <a:prstGeom prst="rect">
            <a:avLst/>
          </a:prstGeom>
          <a:noFill/>
          <a:ln>
            <a:noFill/>
          </a:ln>
        </p:spPr>
      </p:pic>
      <p:sp>
        <p:nvSpPr>
          <p:cNvPr id="214" name="Google Shape;214;p18"/>
          <p:cNvSpPr txBox="1">
            <a:spLocks noGrp="1"/>
          </p:cNvSpPr>
          <p:nvPr>
            <p:ph type="title"/>
          </p:nvPr>
        </p:nvSpPr>
        <p:spPr>
          <a:xfrm>
            <a:off x="299775" y="2516125"/>
            <a:ext cx="3196500" cy="1120800"/>
          </a:xfrm>
          <a:prstGeom prst="rect">
            <a:avLst/>
          </a:prstGeom>
        </p:spPr>
        <p:txBody>
          <a:bodyPr spcFirstLastPara="1" wrap="square" lIns="91425" tIns="91425" rIns="91425" bIns="91425" anchor="t" anchorCtr="0">
            <a:sp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15" name="Google Shape;215;p18"/>
          <p:cNvSpPr txBox="1">
            <a:spLocks noGrp="1"/>
          </p:cNvSpPr>
          <p:nvPr>
            <p:ph type="subTitle" idx="1"/>
          </p:nvPr>
        </p:nvSpPr>
        <p:spPr>
          <a:xfrm>
            <a:off x="4625775" y="637875"/>
            <a:ext cx="927900" cy="492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1800"/>
              <a:buFont typeface="Work Sans Medium"/>
              <a:buNone/>
              <a:defRPr sz="1800">
                <a:solidFill>
                  <a:schemeClr val="lt1"/>
                </a:solidFill>
                <a:latin typeface="Work Sans Medium"/>
                <a:ea typeface="Work Sans Medium"/>
                <a:cs typeface="Work Sans Medium"/>
                <a:sym typeface="Work Sans Medium"/>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216" name="Google Shape;216;p18"/>
          <p:cNvSpPr txBox="1">
            <a:spLocks noGrp="1"/>
          </p:cNvSpPr>
          <p:nvPr>
            <p:ph type="body" idx="2"/>
          </p:nvPr>
        </p:nvSpPr>
        <p:spPr>
          <a:xfrm>
            <a:off x="4631925" y="1678923"/>
            <a:ext cx="1654500" cy="553500"/>
          </a:xfrm>
          <a:prstGeom prst="rect">
            <a:avLst/>
          </a:prstGeom>
        </p:spPr>
        <p:txBody>
          <a:bodyPr spcFirstLastPara="1" wrap="square" lIns="91425" tIns="91425" rIns="91425" bIns="91425" anchor="t" anchorCtr="0">
            <a:noAutofit/>
          </a:bodyPr>
          <a:lstStyle>
            <a:lvl1pPr marL="457200" lvl="0" indent="-292100">
              <a:lnSpc>
                <a:spcPct val="100000"/>
              </a:lnSpc>
              <a:spcBef>
                <a:spcPts val="0"/>
              </a:spcBef>
              <a:spcAft>
                <a:spcPts val="0"/>
              </a:spcAft>
              <a:buClr>
                <a:schemeClr val="lt1"/>
              </a:buClr>
              <a:buSzPts val="1000"/>
              <a:buChar char="●"/>
              <a:defRPr sz="1000">
                <a:solidFill>
                  <a:schemeClr val="lt1"/>
                </a:solidFill>
              </a:defRPr>
            </a:lvl1pPr>
            <a:lvl2pPr marL="914400" lvl="1" indent="-292100">
              <a:lnSpc>
                <a:spcPct val="100000"/>
              </a:lnSpc>
              <a:spcBef>
                <a:spcPts val="0"/>
              </a:spcBef>
              <a:spcAft>
                <a:spcPts val="0"/>
              </a:spcAft>
              <a:buClr>
                <a:schemeClr val="lt1"/>
              </a:buClr>
              <a:buSzPts val="1000"/>
              <a:buChar char="○"/>
              <a:defRPr sz="1000">
                <a:solidFill>
                  <a:schemeClr val="lt1"/>
                </a:solidFill>
              </a:defRPr>
            </a:lvl2pPr>
            <a:lvl3pPr marL="1371600" lvl="2" indent="-292100">
              <a:lnSpc>
                <a:spcPct val="100000"/>
              </a:lnSpc>
              <a:spcBef>
                <a:spcPts val="0"/>
              </a:spcBef>
              <a:spcAft>
                <a:spcPts val="0"/>
              </a:spcAft>
              <a:buClr>
                <a:schemeClr val="lt1"/>
              </a:buClr>
              <a:buSzPts val="1000"/>
              <a:buChar char="■"/>
              <a:defRPr sz="1000">
                <a:solidFill>
                  <a:schemeClr val="lt1"/>
                </a:solidFill>
              </a:defRPr>
            </a:lvl3pPr>
            <a:lvl4pPr marL="1828800" lvl="3" indent="-292100">
              <a:lnSpc>
                <a:spcPct val="100000"/>
              </a:lnSpc>
              <a:spcBef>
                <a:spcPts val="0"/>
              </a:spcBef>
              <a:spcAft>
                <a:spcPts val="0"/>
              </a:spcAft>
              <a:buClr>
                <a:schemeClr val="lt1"/>
              </a:buClr>
              <a:buSzPts val="1000"/>
              <a:buChar char="●"/>
              <a:defRPr sz="1000">
                <a:solidFill>
                  <a:schemeClr val="lt1"/>
                </a:solidFill>
              </a:defRPr>
            </a:lvl4pPr>
            <a:lvl5pPr marL="2286000" lvl="4" indent="-292100">
              <a:lnSpc>
                <a:spcPct val="100000"/>
              </a:lnSpc>
              <a:spcBef>
                <a:spcPts val="0"/>
              </a:spcBef>
              <a:spcAft>
                <a:spcPts val="0"/>
              </a:spcAft>
              <a:buClr>
                <a:schemeClr val="lt1"/>
              </a:buClr>
              <a:buSzPts val="1000"/>
              <a:buChar char="○"/>
              <a:defRPr sz="1000">
                <a:solidFill>
                  <a:schemeClr val="lt1"/>
                </a:solidFill>
              </a:defRPr>
            </a:lvl5pPr>
            <a:lvl6pPr marL="2743200" lvl="5" indent="-292100">
              <a:lnSpc>
                <a:spcPct val="100000"/>
              </a:lnSpc>
              <a:spcBef>
                <a:spcPts val="0"/>
              </a:spcBef>
              <a:spcAft>
                <a:spcPts val="0"/>
              </a:spcAft>
              <a:buClr>
                <a:schemeClr val="lt1"/>
              </a:buClr>
              <a:buSzPts val="1000"/>
              <a:buChar char="■"/>
              <a:defRPr sz="1000">
                <a:solidFill>
                  <a:schemeClr val="lt1"/>
                </a:solidFill>
              </a:defRPr>
            </a:lvl6pPr>
            <a:lvl7pPr marL="3200400" lvl="6" indent="-292100">
              <a:lnSpc>
                <a:spcPct val="100000"/>
              </a:lnSpc>
              <a:spcBef>
                <a:spcPts val="0"/>
              </a:spcBef>
              <a:spcAft>
                <a:spcPts val="0"/>
              </a:spcAft>
              <a:buClr>
                <a:schemeClr val="lt1"/>
              </a:buClr>
              <a:buSzPts val="1000"/>
              <a:buChar char="●"/>
              <a:defRPr sz="1000">
                <a:solidFill>
                  <a:schemeClr val="lt1"/>
                </a:solidFill>
              </a:defRPr>
            </a:lvl7pPr>
            <a:lvl8pPr marL="3657600" lvl="7" indent="-292100">
              <a:lnSpc>
                <a:spcPct val="100000"/>
              </a:lnSpc>
              <a:spcBef>
                <a:spcPts val="0"/>
              </a:spcBef>
              <a:spcAft>
                <a:spcPts val="0"/>
              </a:spcAft>
              <a:buClr>
                <a:schemeClr val="lt1"/>
              </a:buClr>
              <a:buSzPts val="1000"/>
              <a:buChar char="○"/>
              <a:defRPr sz="1000">
                <a:solidFill>
                  <a:schemeClr val="lt1"/>
                </a:solidFill>
              </a:defRPr>
            </a:lvl8pPr>
            <a:lvl9pPr marL="4114800" lvl="8" indent="-292100">
              <a:lnSpc>
                <a:spcPct val="100000"/>
              </a:lnSpc>
              <a:spcBef>
                <a:spcPts val="0"/>
              </a:spcBef>
              <a:spcAft>
                <a:spcPts val="0"/>
              </a:spcAft>
              <a:buClr>
                <a:schemeClr val="lt1"/>
              </a:buClr>
              <a:buSzPts val="1000"/>
              <a:buChar char="■"/>
              <a:defRPr sz="1000">
                <a:solidFill>
                  <a:schemeClr val="lt1"/>
                </a:solidFill>
              </a:defRPr>
            </a:lvl9pPr>
          </a:lstStyle>
          <a:p>
            <a:endParaRPr/>
          </a:p>
        </p:txBody>
      </p:sp>
      <p:sp>
        <p:nvSpPr>
          <p:cNvPr id="217" name="Google Shape;217;p18"/>
          <p:cNvSpPr txBox="1">
            <a:spLocks noGrp="1"/>
          </p:cNvSpPr>
          <p:nvPr>
            <p:ph type="subTitle" idx="3"/>
          </p:nvPr>
        </p:nvSpPr>
        <p:spPr>
          <a:xfrm>
            <a:off x="6851550" y="657925"/>
            <a:ext cx="927900" cy="492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Font typeface="Work Sans Medium"/>
              <a:buNone/>
              <a:defRPr sz="1800">
                <a:solidFill>
                  <a:schemeClr val="lt1"/>
                </a:solidFill>
                <a:latin typeface="Work Sans Medium"/>
                <a:ea typeface="Work Sans Medium"/>
                <a:cs typeface="Work Sans Medium"/>
                <a:sym typeface="Work Sans Medium"/>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218" name="Google Shape;218;p18"/>
          <p:cNvSpPr txBox="1">
            <a:spLocks noGrp="1"/>
          </p:cNvSpPr>
          <p:nvPr>
            <p:ph type="body" idx="4"/>
          </p:nvPr>
        </p:nvSpPr>
        <p:spPr>
          <a:xfrm>
            <a:off x="6857700" y="1692253"/>
            <a:ext cx="1654500" cy="5535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Char char="●"/>
              <a:defRPr sz="1000"/>
            </a:lvl1pPr>
            <a:lvl2pPr marL="914400" lvl="1" indent="-292100" rtl="0">
              <a:lnSpc>
                <a:spcPct val="100000"/>
              </a:lnSpc>
              <a:spcBef>
                <a:spcPts val="0"/>
              </a:spcBef>
              <a:spcAft>
                <a:spcPts val="0"/>
              </a:spcAft>
              <a:buSzPts val="1000"/>
              <a:buChar char="○"/>
              <a:defRPr sz="1000"/>
            </a:lvl2pPr>
            <a:lvl3pPr marL="1371600" lvl="2" indent="-292100" rtl="0">
              <a:lnSpc>
                <a:spcPct val="100000"/>
              </a:lnSpc>
              <a:spcBef>
                <a:spcPts val="0"/>
              </a:spcBef>
              <a:spcAft>
                <a:spcPts val="0"/>
              </a:spcAft>
              <a:buSzPts val="1000"/>
              <a:buChar char="■"/>
              <a:defRPr sz="1000"/>
            </a:lvl3pPr>
            <a:lvl4pPr marL="1828800" lvl="3" indent="-292100" rtl="0">
              <a:lnSpc>
                <a:spcPct val="100000"/>
              </a:lnSpc>
              <a:spcBef>
                <a:spcPts val="0"/>
              </a:spcBef>
              <a:spcAft>
                <a:spcPts val="0"/>
              </a:spcAft>
              <a:buSzPts val="1000"/>
              <a:buChar char="●"/>
              <a:defRPr sz="1000"/>
            </a:lvl4pPr>
            <a:lvl5pPr marL="2286000" lvl="4" indent="-292100" rtl="0">
              <a:lnSpc>
                <a:spcPct val="100000"/>
              </a:lnSpc>
              <a:spcBef>
                <a:spcPts val="0"/>
              </a:spcBef>
              <a:spcAft>
                <a:spcPts val="0"/>
              </a:spcAft>
              <a:buSzPts val="1000"/>
              <a:buChar char="○"/>
              <a:defRPr sz="1000"/>
            </a:lvl5pPr>
            <a:lvl6pPr marL="2743200" lvl="5" indent="-292100" rtl="0">
              <a:lnSpc>
                <a:spcPct val="100000"/>
              </a:lnSpc>
              <a:spcBef>
                <a:spcPts val="0"/>
              </a:spcBef>
              <a:spcAft>
                <a:spcPts val="0"/>
              </a:spcAft>
              <a:buSzPts val="1000"/>
              <a:buChar char="■"/>
              <a:defRPr sz="1000"/>
            </a:lvl6pPr>
            <a:lvl7pPr marL="3200400" lvl="6" indent="-292100" rtl="0">
              <a:lnSpc>
                <a:spcPct val="100000"/>
              </a:lnSpc>
              <a:spcBef>
                <a:spcPts val="0"/>
              </a:spcBef>
              <a:spcAft>
                <a:spcPts val="0"/>
              </a:spcAft>
              <a:buSzPts val="1000"/>
              <a:buChar char="●"/>
              <a:defRPr sz="1000"/>
            </a:lvl7pPr>
            <a:lvl8pPr marL="3657600" lvl="7" indent="-292100" rtl="0">
              <a:lnSpc>
                <a:spcPct val="100000"/>
              </a:lnSpc>
              <a:spcBef>
                <a:spcPts val="0"/>
              </a:spcBef>
              <a:spcAft>
                <a:spcPts val="0"/>
              </a:spcAft>
              <a:buSzPts val="1000"/>
              <a:buChar char="○"/>
              <a:defRPr sz="1000"/>
            </a:lvl8pPr>
            <a:lvl9pPr marL="4114800" lvl="8" indent="-292100" rtl="0">
              <a:lnSpc>
                <a:spcPct val="100000"/>
              </a:lnSpc>
              <a:spcBef>
                <a:spcPts val="0"/>
              </a:spcBef>
              <a:spcAft>
                <a:spcPts val="0"/>
              </a:spcAft>
              <a:buSzPts val="1000"/>
              <a:buChar char="■"/>
              <a:defRPr sz="1000"/>
            </a:lvl9pPr>
          </a:lstStyle>
          <a:p>
            <a:endParaRPr/>
          </a:p>
        </p:txBody>
      </p:sp>
      <p:sp>
        <p:nvSpPr>
          <p:cNvPr id="219" name="Google Shape;219;p18"/>
          <p:cNvSpPr txBox="1">
            <a:spLocks noGrp="1"/>
          </p:cNvSpPr>
          <p:nvPr>
            <p:ph type="subTitle" idx="5"/>
          </p:nvPr>
        </p:nvSpPr>
        <p:spPr>
          <a:xfrm>
            <a:off x="4622700" y="2886775"/>
            <a:ext cx="927900" cy="492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Font typeface="Work Sans Medium"/>
              <a:buNone/>
              <a:defRPr sz="1800">
                <a:solidFill>
                  <a:schemeClr val="lt1"/>
                </a:solidFill>
                <a:latin typeface="Work Sans Medium"/>
                <a:ea typeface="Work Sans Medium"/>
                <a:cs typeface="Work Sans Medium"/>
                <a:sym typeface="Work Sans Medium"/>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220" name="Google Shape;220;p18"/>
          <p:cNvSpPr txBox="1">
            <a:spLocks noGrp="1"/>
          </p:cNvSpPr>
          <p:nvPr>
            <p:ph type="body" idx="6"/>
          </p:nvPr>
        </p:nvSpPr>
        <p:spPr>
          <a:xfrm>
            <a:off x="4628850" y="3922925"/>
            <a:ext cx="1654500" cy="5532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lt1"/>
              </a:buClr>
              <a:buSzPts val="1000"/>
              <a:buChar char="●"/>
              <a:defRPr sz="1000">
                <a:solidFill>
                  <a:schemeClr val="lt1"/>
                </a:solidFill>
              </a:defRPr>
            </a:lvl1pPr>
            <a:lvl2pPr marL="914400" lvl="1" indent="-292100" rtl="0">
              <a:lnSpc>
                <a:spcPct val="100000"/>
              </a:lnSpc>
              <a:spcBef>
                <a:spcPts val="0"/>
              </a:spcBef>
              <a:spcAft>
                <a:spcPts val="0"/>
              </a:spcAft>
              <a:buClr>
                <a:schemeClr val="lt1"/>
              </a:buClr>
              <a:buSzPts val="1000"/>
              <a:buChar char="○"/>
              <a:defRPr sz="1000">
                <a:solidFill>
                  <a:schemeClr val="lt1"/>
                </a:solidFill>
              </a:defRPr>
            </a:lvl2pPr>
            <a:lvl3pPr marL="1371600" lvl="2" indent="-292100" rtl="0">
              <a:lnSpc>
                <a:spcPct val="100000"/>
              </a:lnSpc>
              <a:spcBef>
                <a:spcPts val="0"/>
              </a:spcBef>
              <a:spcAft>
                <a:spcPts val="0"/>
              </a:spcAft>
              <a:buClr>
                <a:schemeClr val="lt1"/>
              </a:buClr>
              <a:buSzPts val="1000"/>
              <a:buChar char="■"/>
              <a:defRPr sz="1000">
                <a:solidFill>
                  <a:schemeClr val="lt1"/>
                </a:solidFill>
              </a:defRPr>
            </a:lvl3pPr>
            <a:lvl4pPr marL="1828800" lvl="3" indent="-292100" rtl="0">
              <a:lnSpc>
                <a:spcPct val="100000"/>
              </a:lnSpc>
              <a:spcBef>
                <a:spcPts val="0"/>
              </a:spcBef>
              <a:spcAft>
                <a:spcPts val="0"/>
              </a:spcAft>
              <a:buClr>
                <a:schemeClr val="lt1"/>
              </a:buClr>
              <a:buSzPts val="1000"/>
              <a:buChar char="●"/>
              <a:defRPr sz="1000">
                <a:solidFill>
                  <a:schemeClr val="lt1"/>
                </a:solidFill>
              </a:defRPr>
            </a:lvl4pPr>
            <a:lvl5pPr marL="2286000" lvl="4" indent="-292100" rtl="0">
              <a:lnSpc>
                <a:spcPct val="100000"/>
              </a:lnSpc>
              <a:spcBef>
                <a:spcPts val="0"/>
              </a:spcBef>
              <a:spcAft>
                <a:spcPts val="0"/>
              </a:spcAft>
              <a:buClr>
                <a:schemeClr val="lt1"/>
              </a:buClr>
              <a:buSzPts val="1000"/>
              <a:buChar char="○"/>
              <a:defRPr sz="1000">
                <a:solidFill>
                  <a:schemeClr val="lt1"/>
                </a:solidFill>
              </a:defRPr>
            </a:lvl5pPr>
            <a:lvl6pPr marL="2743200" lvl="5" indent="-292100" rtl="0">
              <a:lnSpc>
                <a:spcPct val="100000"/>
              </a:lnSpc>
              <a:spcBef>
                <a:spcPts val="0"/>
              </a:spcBef>
              <a:spcAft>
                <a:spcPts val="0"/>
              </a:spcAft>
              <a:buClr>
                <a:schemeClr val="lt1"/>
              </a:buClr>
              <a:buSzPts val="1000"/>
              <a:buChar char="■"/>
              <a:defRPr sz="1000">
                <a:solidFill>
                  <a:schemeClr val="lt1"/>
                </a:solidFill>
              </a:defRPr>
            </a:lvl6pPr>
            <a:lvl7pPr marL="3200400" lvl="6" indent="-292100" rtl="0">
              <a:lnSpc>
                <a:spcPct val="100000"/>
              </a:lnSpc>
              <a:spcBef>
                <a:spcPts val="0"/>
              </a:spcBef>
              <a:spcAft>
                <a:spcPts val="0"/>
              </a:spcAft>
              <a:buClr>
                <a:schemeClr val="lt1"/>
              </a:buClr>
              <a:buSzPts val="1000"/>
              <a:buChar char="●"/>
              <a:defRPr sz="1000">
                <a:solidFill>
                  <a:schemeClr val="lt1"/>
                </a:solidFill>
              </a:defRPr>
            </a:lvl7pPr>
            <a:lvl8pPr marL="3657600" lvl="7" indent="-292100" rtl="0">
              <a:lnSpc>
                <a:spcPct val="100000"/>
              </a:lnSpc>
              <a:spcBef>
                <a:spcPts val="0"/>
              </a:spcBef>
              <a:spcAft>
                <a:spcPts val="0"/>
              </a:spcAft>
              <a:buClr>
                <a:schemeClr val="lt1"/>
              </a:buClr>
              <a:buSzPts val="1000"/>
              <a:buChar char="○"/>
              <a:defRPr sz="1000">
                <a:solidFill>
                  <a:schemeClr val="lt1"/>
                </a:solidFill>
              </a:defRPr>
            </a:lvl8pPr>
            <a:lvl9pPr marL="4114800" lvl="8" indent="-292100" rtl="0">
              <a:lnSpc>
                <a:spcPct val="100000"/>
              </a:lnSpc>
              <a:spcBef>
                <a:spcPts val="0"/>
              </a:spcBef>
              <a:spcAft>
                <a:spcPts val="0"/>
              </a:spcAft>
              <a:buClr>
                <a:schemeClr val="lt1"/>
              </a:buClr>
              <a:buSzPts val="1000"/>
              <a:buChar char="■"/>
              <a:defRPr sz="1000">
                <a:solidFill>
                  <a:schemeClr val="lt1"/>
                </a:solidFill>
              </a:defRPr>
            </a:lvl9pPr>
          </a:lstStyle>
          <a:p>
            <a:endParaRPr/>
          </a:p>
        </p:txBody>
      </p:sp>
      <p:sp>
        <p:nvSpPr>
          <p:cNvPr id="221" name="Google Shape;221;p18"/>
          <p:cNvSpPr txBox="1">
            <a:spLocks noGrp="1"/>
          </p:cNvSpPr>
          <p:nvPr>
            <p:ph type="subTitle" idx="7"/>
          </p:nvPr>
        </p:nvSpPr>
        <p:spPr>
          <a:xfrm>
            <a:off x="6854625" y="2887125"/>
            <a:ext cx="927900" cy="492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Font typeface="Work Sans Medium"/>
              <a:buNone/>
              <a:defRPr sz="1800">
                <a:solidFill>
                  <a:schemeClr val="lt1"/>
                </a:solidFill>
                <a:latin typeface="Work Sans Medium"/>
                <a:ea typeface="Work Sans Medium"/>
                <a:cs typeface="Work Sans Medium"/>
                <a:sym typeface="Work Sans Medium"/>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22" name="Google Shape;222;p18"/>
          <p:cNvSpPr txBox="1">
            <a:spLocks noGrp="1"/>
          </p:cNvSpPr>
          <p:nvPr>
            <p:ph type="body" idx="8"/>
          </p:nvPr>
        </p:nvSpPr>
        <p:spPr>
          <a:xfrm>
            <a:off x="6860775" y="3923228"/>
            <a:ext cx="1654500" cy="5532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chemeClr val="lt1"/>
              </a:buClr>
              <a:buSzPts val="1000"/>
              <a:buChar char="●"/>
              <a:defRPr sz="1000">
                <a:solidFill>
                  <a:schemeClr val="lt1"/>
                </a:solidFill>
              </a:defRPr>
            </a:lvl1pPr>
            <a:lvl2pPr marL="914400" lvl="1" indent="-292100" rtl="0">
              <a:lnSpc>
                <a:spcPct val="100000"/>
              </a:lnSpc>
              <a:spcBef>
                <a:spcPts val="0"/>
              </a:spcBef>
              <a:spcAft>
                <a:spcPts val="0"/>
              </a:spcAft>
              <a:buClr>
                <a:schemeClr val="lt1"/>
              </a:buClr>
              <a:buSzPts val="1000"/>
              <a:buChar char="○"/>
              <a:defRPr sz="1000">
                <a:solidFill>
                  <a:schemeClr val="lt1"/>
                </a:solidFill>
              </a:defRPr>
            </a:lvl2pPr>
            <a:lvl3pPr marL="1371600" lvl="2" indent="-292100" rtl="0">
              <a:lnSpc>
                <a:spcPct val="100000"/>
              </a:lnSpc>
              <a:spcBef>
                <a:spcPts val="0"/>
              </a:spcBef>
              <a:spcAft>
                <a:spcPts val="0"/>
              </a:spcAft>
              <a:buClr>
                <a:schemeClr val="lt1"/>
              </a:buClr>
              <a:buSzPts val="1000"/>
              <a:buChar char="■"/>
              <a:defRPr sz="1000">
                <a:solidFill>
                  <a:schemeClr val="lt1"/>
                </a:solidFill>
              </a:defRPr>
            </a:lvl3pPr>
            <a:lvl4pPr marL="1828800" lvl="3" indent="-292100" rtl="0">
              <a:lnSpc>
                <a:spcPct val="100000"/>
              </a:lnSpc>
              <a:spcBef>
                <a:spcPts val="0"/>
              </a:spcBef>
              <a:spcAft>
                <a:spcPts val="0"/>
              </a:spcAft>
              <a:buClr>
                <a:schemeClr val="lt1"/>
              </a:buClr>
              <a:buSzPts val="1000"/>
              <a:buChar char="●"/>
              <a:defRPr sz="1000">
                <a:solidFill>
                  <a:schemeClr val="lt1"/>
                </a:solidFill>
              </a:defRPr>
            </a:lvl4pPr>
            <a:lvl5pPr marL="2286000" lvl="4" indent="-292100" rtl="0">
              <a:lnSpc>
                <a:spcPct val="100000"/>
              </a:lnSpc>
              <a:spcBef>
                <a:spcPts val="0"/>
              </a:spcBef>
              <a:spcAft>
                <a:spcPts val="0"/>
              </a:spcAft>
              <a:buClr>
                <a:schemeClr val="lt1"/>
              </a:buClr>
              <a:buSzPts val="1000"/>
              <a:buChar char="○"/>
              <a:defRPr sz="1000">
                <a:solidFill>
                  <a:schemeClr val="lt1"/>
                </a:solidFill>
              </a:defRPr>
            </a:lvl5pPr>
            <a:lvl6pPr marL="2743200" lvl="5" indent="-292100" rtl="0">
              <a:lnSpc>
                <a:spcPct val="100000"/>
              </a:lnSpc>
              <a:spcBef>
                <a:spcPts val="0"/>
              </a:spcBef>
              <a:spcAft>
                <a:spcPts val="0"/>
              </a:spcAft>
              <a:buClr>
                <a:schemeClr val="lt1"/>
              </a:buClr>
              <a:buSzPts val="1000"/>
              <a:buChar char="■"/>
              <a:defRPr sz="1000">
                <a:solidFill>
                  <a:schemeClr val="lt1"/>
                </a:solidFill>
              </a:defRPr>
            </a:lvl6pPr>
            <a:lvl7pPr marL="3200400" lvl="6" indent="-292100" rtl="0">
              <a:lnSpc>
                <a:spcPct val="100000"/>
              </a:lnSpc>
              <a:spcBef>
                <a:spcPts val="0"/>
              </a:spcBef>
              <a:spcAft>
                <a:spcPts val="0"/>
              </a:spcAft>
              <a:buClr>
                <a:schemeClr val="lt1"/>
              </a:buClr>
              <a:buSzPts val="1000"/>
              <a:buChar char="●"/>
              <a:defRPr sz="1000">
                <a:solidFill>
                  <a:schemeClr val="lt1"/>
                </a:solidFill>
              </a:defRPr>
            </a:lvl7pPr>
            <a:lvl8pPr marL="3657600" lvl="7" indent="-292100" rtl="0">
              <a:lnSpc>
                <a:spcPct val="100000"/>
              </a:lnSpc>
              <a:spcBef>
                <a:spcPts val="0"/>
              </a:spcBef>
              <a:spcAft>
                <a:spcPts val="0"/>
              </a:spcAft>
              <a:buClr>
                <a:schemeClr val="lt1"/>
              </a:buClr>
              <a:buSzPts val="1000"/>
              <a:buChar char="○"/>
              <a:defRPr sz="1000">
                <a:solidFill>
                  <a:schemeClr val="lt1"/>
                </a:solidFill>
              </a:defRPr>
            </a:lvl8pPr>
            <a:lvl9pPr marL="4114800" lvl="8" indent="-292100" rtl="0">
              <a:lnSpc>
                <a:spcPct val="100000"/>
              </a:lnSpc>
              <a:spcBef>
                <a:spcPts val="0"/>
              </a:spcBef>
              <a:spcAft>
                <a:spcPts val="0"/>
              </a:spcAft>
              <a:buClr>
                <a:schemeClr val="lt1"/>
              </a:buClr>
              <a:buSzPts val="1000"/>
              <a:buChar char="■"/>
              <a:defRPr sz="1000">
                <a:solidFill>
                  <a:schemeClr val="l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lide with 3 key metrics v3">
  <p:cSld name="CAPTION_ONLY_1">
    <p:bg>
      <p:bgPr>
        <a:solidFill>
          <a:schemeClr val="dk1"/>
        </a:solidFill>
        <a:effectLst/>
      </p:bgPr>
    </p:bg>
    <p:spTree>
      <p:nvGrpSpPr>
        <p:cNvPr id="1" name="Shape 223"/>
        <p:cNvGrpSpPr/>
        <p:nvPr/>
      </p:nvGrpSpPr>
      <p:grpSpPr>
        <a:xfrm>
          <a:off x="0" y="0"/>
          <a:ext cx="0" cy="0"/>
          <a:chOff x="0" y="0"/>
          <a:chExt cx="0" cy="0"/>
        </a:xfrm>
      </p:grpSpPr>
      <p:sp>
        <p:nvSpPr>
          <p:cNvPr id="224" name="Google Shape;224;p19"/>
          <p:cNvSpPr/>
          <p:nvPr/>
        </p:nvSpPr>
        <p:spPr>
          <a:xfrm>
            <a:off x="4619625" y="221625"/>
            <a:ext cx="4238400" cy="1395300"/>
          </a:xfrm>
          <a:prstGeom prst="snip1Rect">
            <a:avLst>
              <a:gd name="adj" fmla="val 8737"/>
            </a:avLst>
          </a:prstGeom>
          <a:solidFill>
            <a:srgbClr val="0048D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pic>
        <p:nvPicPr>
          <p:cNvPr id="225" name="Google Shape;225;p19" descr=" "/>
          <p:cNvPicPr preferRelativeResize="0"/>
          <p:nvPr/>
        </p:nvPicPr>
        <p:blipFill rotWithShape="1">
          <a:blip r:embed="rId2">
            <a:alphaModFix/>
          </a:blip>
          <a:srcRect/>
          <a:stretch/>
        </p:blipFill>
        <p:spPr>
          <a:xfrm>
            <a:off x="457200" y="1138238"/>
            <a:ext cx="900113" cy="961906"/>
          </a:xfrm>
          <a:prstGeom prst="rect">
            <a:avLst/>
          </a:prstGeom>
          <a:noFill/>
          <a:ln>
            <a:noFill/>
          </a:ln>
        </p:spPr>
      </p:pic>
      <p:sp>
        <p:nvSpPr>
          <p:cNvPr id="226" name="Google Shape;226;p19"/>
          <p:cNvSpPr txBox="1">
            <a:spLocks noGrp="1"/>
          </p:cNvSpPr>
          <p:nvPr>
            <p:ph type="title"/>
          </p:nvPr>
        </p:nvSpPr>
        <p:spPr>
          <a:xfrm>
            <a:off x="299775" y="2516125"/>
            <a:ext cx="3196500" cy="1120800"/>
          </a:xfrm>
          <a:prstGeom prst="rect">
            <a:avLst/>
          </a:prstGeom>
        </p:spPr>
        <p:txBody>
          <a:bodyPr spcFirstLastPara="1" wrap="square" lIns="91425" tIns="91425" rIns="91425" bIns="91425" anchor="t" anchorCtr="0">
            <a:sp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227" name="Google Shape;227;p19"/>
          <p:cNvSpPr txBox="1">
            <a:spLocks noGrp="1"/>
          </p:cNvSpPr>
          <p:nvPr>
            <p:ph type="subTitle" idx="1"/>
          </p:nvPr>
        </p:nvSpPr>
        <p:spPr>
          <a:xfrm>
            <a:off x="4797225" y="411825"/>
            <a:ext cx="3861300" cy="492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Font typeface="Work Sans SemiBold"/>
              <a:buNone/>
              <a:defRPr sz="1800">
                <a:solidFill>
                  <a:schemeClr val="lt1"/>
                </a:solidFill>
                <a:latin typeface="Work Sans SemiBold"/>
                <a:ea typeface="Work Sans SemiBold"/>
                <a:cs typeface="Work Sans SemiBold"/>
                <a:sym typeface="Work Sans SemiBold"/>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228" name="Google Shape;228;p19"/>
          <p:cNvSpPr txBox="1">
            <a:spLocks noGrp="1"/>
          </p:cNvSpPr>
          <p:nvPr>
            <p:ph type="body" idx="2"/>
          </p:nvPr>
        </p:nvSpPr>
        <p:spPr>
          <a:xfrm>
            <a:off x="4797150" y="1001500"/>
            <a:ext cx="3861300" cy="456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lt1"/>
              </a:buClr>
              <a:buSzPts val="1000"/>
              <a:buChar char="●"/>
              <a:defRPr sz="1000">
                <a:solidFill>
                  <a:schemeClr val="lt1"/>
                </a:solidFill>
              </a:defRPr>
            </a:lvl1pPr>
            <a:lvl2pPr marL="914400" lvl="1" indent="-292100" rtl="0">
              <a:spcBef>
                <a:spcPts val="0"/>
              </a:spcBef>
              <a:spcAft>
                <a:spcPts val="0"/>
              </a:spcAft>
              <a:buClr>
                <a:schemeClr val="lt1"/>
              </a:buClr>
              <a:buSzPts val="1000"/>
              <a:buChar char="○"/>
              <a:defRPr sz="1000">
                <a:solidFill>
                  <a:schemeClr val="lt1"/>
                </a:solidFill>
              </a:defRPr>
            </a:lvl2pPr>
            <a:lvl3pPr marL="1371600" lvl="2" indent="-292100" rtl="0">
              <a:spcBef>
                <a:spcPts val="0"/>
              </a:spcBef>
              <a:spcAft>
                <a:spcPts val="0"/>
              </a:spcAft>
              <a:buClr>
                <a:schemeClr val="lt1"/>
              </a:buClr>
              <a:buSzPts val="1000"/>
              <a:buChar char="■"/>
              <a:defRPr sz="1000">
                <a:solidFill>
                  <a:schemeClr val="lt1"/>
                </a:solidFill>
              </a:defRPr>
            </a:lvl3pPr>
            <a:lvl4pPr marL="1828800" lvl="3" indent="-292100" rtl="0">
              <a:spcBef>
                <a:spcPts val="0"/>
              </a:spcBef>
              <a:spcAft>
                <a:spcPts val="0"/>
              </a:spcAft>
              <a:buClr>
                <a:schemeClr val="lt1"/>
              </a:buClr>
              <a:buSzPts val="1000"/>
              <a:buChar char="●"/>
              <a:defRPr sz="1000">
                <a:solidFill>
                  <a:schemeClr val="lt1"/>
                </a:solidFill>
              </a:defRPr>
            </a:lvl4pPr>
            <a:lvl5pPr marL="2286000" lvl="4" indent="-292100" rtl="0">
              <a:spcBef>
                <a:spcPts val="0"/>
              </a:spcBef>
              <a:spcAft>
                <a:spcPts val="0"/>
              </a:spcAft>
              <a:buClr>
                <a:schemeClr val="lt1"/>
              </a:buClr>
              <a:buSzPts val="1000"/>
              <a:buChar char="○"/>
              <a:defRPr sz="1000">
                <a:solidFill>
                  <a:schemeClr val="lt1"/>
                </a:solidFill>
              </a:defRPr>
            </a:lvl5pPr>
            <a:lvl6pPr marL="2743200" lvl="5" indent="-292100" rtl="0">
              <a:spcBef>
                <a:spcPts val="0"/>
              </a:spcBef>
              <a:spcAft>
                <a:spcPts val="0"/>
              </a:spcAft>
              <a:buClr>
                <a:schemeClr val="lt1"/>
              </a:buClr>
              <a:buSzPts val="1000"/>
              <a:buChar char="■"/>
              <a:defRPr sz="1000">
                <a:solidFill>
                  <a:schemeClr val="lt1"/>
                </a:solidFill>
              </a:defRPr>
            </a:lvl6pPr>
            <a:lvl7pPr marL="3200400" lvl="6" indent="-292100" rtl="0">
              <a:spcBef>
                <a:spcPts val="0"/>
              </a:spcBef>
              <a:spcAft>
                <a:spcPts val="0"/>
              </a:spcAft>
              <a:buClr>
                <a:schemeClr val="lt1"/>
              </a:buClr>
              <a:buSzPts val="1000"/>
              <a:buChar char="●"/>
              <a:defRPr sz="1000">
                <a:solidFill>
                  <a:schemeClr val="lt1"/>
                </a:solidFill>
              </a:defRPr>
            </a:lvl7pPr>
            <a:lvl8pPr marL="3657600" lvl="7" indent="-292100" rtl="0">
              <a:spcBef>
                <a:spcPts val="0"/>
              </a:spcBef>
              <a:spcAft>
                <a:spcPts val="0"/>
              </a:spcAft>
              <a:buClr>
                <a:schemeClr val="lt1"/>
              </a:buClr>
              <a:buSzPts val="1000"/>
              <a:buChar char="○"/>
              <a:defRPr sz="1000">
                <a:solidFill>
                  <a:schemeClr val="lt1"/>
                </a:solidFill>
              </a:defRPr>
            </a:lvl8pPr>
            <a:lvl9pPr marL="4114800" lvl="8" indent="-292100" rtl="0">
              <a:spcBef>
                <a:spcPts val="0"/>
              </a:spcBef>
              <a:spcAft>
                <a:spcPts val="0"/>
              </a:spcAft>
              <a:buClr>
                <a:schemeClr val="lt1"/>
              </a:buClr>
              <a:buSzPts val="1000"/>
              <a:buChar char="■"/>
              <a:defRPr sz="1000">
                <a:solidFill>
                  <a:schemeClr val="lt1"/>
                </a:solidFill>
              </a:defRPr>
            </a:lvl9pPr>
          </a:lstStyle>
          <a:p>
            <a:endParaRPr/>
          </a:p>
        </p:txBody>
      </p:sp>
      <p:sp>
        <p:nvSpPr>
          <p:cNvPr id="229" name="Google Shape;229;p19"/>
          <p:cNvSpPr/>
          <p:nvPr/>
        </p:nvSpPr>
        <p:spPr>
          <a:xfrm>
            <a:off x="4608600" y="1874100"/>
            <a:ext cx="4238400" cy="1395300"/>
          </a:xfrm>
          <a:prstGeom prst="snip1Rect">
            <a:avLst>
              <a:gd name="adj" fmla="val 8737"/>
            </a:avLst>
          </a:prstGeom>
          <a:solidFill>
            <a:schemeClr val="accent4"/>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30" name="Google Shape;230;p19"/>
          <p:cNvSpPr txBox="1">
            <a:spLocks noGrp="1"/>
          </p:cNvSpPr>
          <p:nvPr>
            <p:ph type="subTitle" idx="3"/>
          </p:nvPr>
        </p:nvSpPr>
        <p:spPr>
          <a:xfrm>
            <a:off x="4786200" y="2064300"/>
            <a:ext cx="3861300" cy="492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Font typeface="Work Sans SemiBold"/>
              <a:buNone/>
              <a:defRPr sz="1800">
                <a:solidFill>
                  <a:schemeClr val="lt1"/>
                </a:solidFill>
                <a:latin typeface="Work Sans SemiBold"/>
                <a:ea typeface="Work Sans SemiBold"/>
                <a:cs typeface="Work Sans SemiBold"/>
                <a:sym typeface="Work Sans SemiBold"/>
              </a:defRPr>
            </a:lvl1pPr>
            <a:lvl2pPr lvl="1" rtl="0">
              <a:spcBef>
                <a:spcPts val="0"/>
              </a:spcBef>
              <a:spcAft>
                <a:spcPts val="0"/>
              </a:spcAft>
              <a:buSzPts val="1800"/>
              <a:buFont typeface="Work Sans SemiBold"/>
              <a:buNone/>
              <a:defRPr sz="1800">
                <a:latin typeface="Work Sans SemiBold"/>
                <a:ea typeface="Work Sans SemiBold"/>
                <a:cs typeface="Work Sans SemiBold"/>
                <a:sym typeface="Work Sans SemiBold"/>
              </a:defRPr>
            </a:lvl2pPr>
            <a:lvl3pPr lvl="2" rtl="0">
              <a:spcBef>
                <a:spcPts val="0"/>
              </a:spcBef>
              <a:spcAft>
                <a:spcPts val="0"/>
              </a:spcAft>
              <a:buSzPts val="1800"/>
              <a:buFont typeface="Work Sans SemiBold"/>
              <a:buNone/>
              <a:defRPr sz="1800">
                <a:latin typeface="Work Sans SemiBold"/>
                <a:ea typeface="Work Sans SemiBold"/>
                <a:cs typeface="Work Sans SemiBold"/>
                <a:sym typeface="Work Sans SemiBold"/>
              </a:defRPr>
            </a:lvl3pPr>
            <a:lvl4pPr lvl="3" rtl="0">
              <a:spcBef>
                <a:spcPts val="0"/>
              </a:spcBef>
              <a:spcAft>
                <a:spcPts val="0"/>
              </a:spcAft>
              <a:buSzPts val="1800"/>
              <a:buFont typeface="Work Sans SemiBold"/>
              <a:buNone/>
              <a:defRPr sz="1800">
                <a:latin typeface="Work Sans SemiBold"/>
                <a:ea typeface="Work Sans SemiBold"/>
                <a:cs typeface="Work Sans SemiBold"/>
                <a:sym typeface="Work Sans SemiBold"/>
              </a:defRPr>
            </a:lvl4pPr>
            <a:lvl5pPr lvl="4" rtl="0">
              <a:spcBef>
                <a:spcPts val="0"/>
              </a:spcBef>
              <a:spcAft>
                <a:spcPts val="0"/>
              </a:spcAft>
              <a:buSzPts val="1800"/>
              <a:buFont typeface="Work Sans SemiBold"/>
              <a:buNone/>
              <a:defRPr sz="1800">
                <a:latin typeface="Work Sans SemiBold"/>
                <a:ea typeface="Work Sans SemiBold"/>
                <a:cs typeface="Work Sans SemiBold"/>
                <a:sym typeface="Work Sans SemiBold"/>
              </a:defRPr>
            </a:lvl5pPr>
            <a:lvl6pPr lvl="5" rtl="0">
              <a:spcBef>
                <a:spcPts val="0"/>
              </a:spcBef>
              <a:spcAft>
                <a:spcPts val="0"/>
              </a:spcAft>
              <a:buSzPts val="1800"/>
              <a:buFont typeface="Work Sans SemiBold"/>
              <a:buNone/>
              <a:defRPr sz="1800">
                <a:latin typeface="Work Sans SemiBold"/>
                <a:ea typeface="Work Sans SemiBold"/>
                <a:cs typeface="Work Sans SemiBold"/>
                <a:sym typeface="Work Sans SemiBold"/>
              </a:defRPr>
            </a:lvl6pPr>
            <a:lvl7pPr lvl="6" rtl="0">
              <a:spcBef>
                <a:spcPts val="0"/>
              </a:spcBef>
              <a:spcAft>
                <a:spcPts val="0"/>
              </a:spcAft>
              <a:buSzPts val="1800"/>
              <a:buFont typeface="Work Sans SemiBold"/>
              <a:buNone/>
              <a:defRPr sz="1800">
                <a:latin typeface="Work Sans SemiBold"/>
                <a:ea typeface="Work Sans SemiBold"/>
                <a:cs typeface="Work Sans SemiBold"/>
                <a:sym typeface="Work Sans SemiBold"/>
              </a:defRPr>
            </a:lvl7pPr>
            <a:lvl8pPr lvl="7" rtl="0">
              <a:spcBef>
                <a:spcPts val="0"/>
              </a:spcBef>
              <a:spcAft>
                <a:spcPts val="0"/>
              </a:spcAft>
              <a:buSzPts val="1800"/>
              <a:buFont typeface="Work Sans SemiBold"/>
              <a:buNone/>
              <a:defRPr sz="1800">
                <a:latin typeface="Work Sans SemiBold"/>
                <a:ea typeface="Work Sans SemiBold"/>
                <a:cs typeface="Work Sans SemiBold"/>
                <a:sym typeface="Work Sans SemiBold"/>
              </a:defRPr>
            </a:lvl8pPr>
            <a:lvl9pPr lvl="8" rtl="0">
              <a:spcBef>
                <a:spcPts val="0"/>
              </a:spcBef>
              <a:spcAft>
                <a:spcPts val="0"/>
              </a:spcAft>
              <a:buSzPts val="1800"/>
              <a:buFont typeface="Work Sans SemiBold"/>
              <a:buNone/>
              <a:defRPr sz="1800">
                <a:latin typeface="Work Sans SemiBold"/>
                <a:ea typeface="Work Sans SemiBold"/>
                <a:cs typeface="Work Sans SemiBold"/>
                <a:sym typeface="Work Sans SemiBold"/>
              </a:defRPr>
            </a:lvl9pPr>
          </a:lstStyle>
          <a:p>
            <a:endParaRPr/>
          </a:p>
        </p:txBody>
      </p:sp>
      <p:sp>
        <p:nvSpPr>
          <p:cNvPr id="231" name="Google Shape;231;p19"/>
          <p:cNvSpPr txBox="1">
            <a:spLocks noGrp="1"/>
          </p:cNvSpPr>
          <p:nvPr>
            <p:ph type="body" idx="4"/>
          </p:nvPr>
        </p:nvSpPr>
        <p:spPr>
          <a:xfrm>
            <a:off x="4786125" y="2653975"/>
            <a:ext cx="3861300" cy="456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lt1"/>
              </a:buClr>
              <a:buSzPts val="1000"/>
              <a:buChar char="●"/>
              <a:defRPr sz="1000">
                <a:solidFill>
                  <a:schemeClr val="lt1"/>
                </a:solidFill>
              </a:defRPr>
            </a:lvl1pPr>
            <a:lvl2pPr marL="914400" lvl="1" indent="-292100" rtl="0">
              <a:spcBef>
                <a:spcPts val="0"/>
              </a:spcBef>
              <a:spcAft>
                <a:spcPts val="0"/>
              </a:spcAft>
              <a:buClr>
                <a:schemeClr val="lt1"/>
              </a:buClr>
              <a:buSzPts val="1000"/>
              <a:buChar char="○"/>
              <a:defRPr sz="1000">
                <a:solidFill>
                  <a:schemeClr val="lt1"/>
                </a:solidFill>
              </a:defRPr>
            </a:lvl2pPr>
            <a:lvl3pPr marL="1371600" lvl="2" indent="-292100" rtl="0">
              <a:spcBef>
                <a:spcPts val="0"/>
              </a:spcBef>
              <a:spcAft>
                <a:spcPts val="0"/>
              </a:spcAft>
              <a:buClr>
                <a:schemeClr val="lt1"/>
              </a:buClr>
              <a:buSzPts val="1000"/>
              <a:buChar char="■"/>
              <a:defRPr sz="1000">
                <a:solidFill>
                  <a:schemeClr val="lt1"/>
                </a:solidFill>
              </a:defRPr>
            </a:lvl3pPr>
            <a:lvl4pPr marL="1828800" lvl="3" indent="-292100" rtl="0">
              <a:spcBef>
                <a:spcPts val="0"/>
              </a:spcBef>
              <a:spcAft>
                <a:spcPts val="0"/>
              </a:spcAft>
              <a:buClr>
                <a:schemeClr val="lt1"/>
              </a:buClr>
              <a:buSzPts val="1000"/>
              <a:buChar char="●"/>
              <a:defRPr sz="1000">
                <a:solidFill>
                  <a:schemeClr val="lt1"/>
                </a:solidFill>
              </a:defRPr>
            </a:lvl4pPr>
            <a:lvl5pPr marL="2286000" lvl="4" indent="-292100" rtl="0">
              <a:spcBef>
                <a:spcPts val="0"/>
              </a:spcBef>
              <a:spcAft>
                <a:spcPts val="0"/>
              </a:spcAft>
              <a:buClr>
                <a:schemeClr val="lt1"/>
              </a:buClr>
              <a:buSzPts val="1000"/>
              <a:buChar char="○"/>
              <a:defRPr sz="1000">
                <a:solidFill>
                  <a:schemeClr val="lt1"/>
                </a:solidFill>
              </a:defRPr>
            </a:lvl5pPr>
            <a:lvl6pPr marL="2743200" lvl="5" indent="-292100" rtl="0">
              <a:spcBef>
                <a:spcPts val="0"/>
              </a:spcBef>
              <a:spcAft>
                <a:spcPts val="0"/>
              </a:spcAft>
              <a:buClr>
                <a:schemeClr val="lt1"/>
              </a:buClr>
              <a:buSzPts val="1000"/>
              <a:buChar char="■"/>
              <a:defRPr sz="1000">
                <a:solidFill>
                  <a:schemeClr val="lt1"/>
                </a:solidFill>
              </a:defRPr>
            </a:lvl6pPr>
            <a:lvl7pPr marL="3200400" lvl="6" indent="-292100" rtl="0">
              <a:spcBef>
                <a:spcPts val="0"/>
              </a:spcBef>
              <a:spcAft>
                <a:spcPts val="0"/>
              </a:spcAft>
              <a:buClr>
                <a:schemeClr val="lt1"/>
              </a:buClr>
              <a:buSzPts val="1000"/>
              <a:buChar char="●"/>
              <a:defRPr sz="1000">
                <a:solidFill>
                  <a:schemeClr val="lt1"/>
                </a:solidFill>
              </a:defRPr>
            </a:lvl7pPr>
            <a:lvl8pPr marL="3657600" lvl="7" indent="-292100" rtl="0">
              <a:spcBef>
                <a:spcPts val="0"/>
              </a:spcBef>
              <a:spcAft>
                <a:spcPts val="0"/>
              </a:spcAft>
              <a:buClr>
                <a:schemeClr val="lt1"/>
              </a:buClr>
              <a:buSzPts val="1000"/>
              <a:buChar char="○"/>
              <a:defRPr sz="1000">
                <a:solidFill>
                  <a:schemeClr val="lt1"/>
                </a:solidFill>
              </a:defRPr>
            </a:lvl8pPr>
            <a:lvl9pPr marL="4114800" lvl="8" indent="-292100" rtl="0">
              <a:spcBef>
                <a:spcPts val="0"/>
              </a:spcBef>
              <a:spcAft>
                <a:spcPts val="0"/>
              </a:spcAft>
              <a:buClr>
                <a:schemeClr val="lt1"/>
              </a:buClr>
              <a:buSzPts val="1000"/>
              <a:buChar char="■"/>
              <a:defRPr sz="1000">
                <a:solidFill>
                  <a:schemeClr val="lt1"/>
                </a:solidFill>
              </a:defRPr>
            </a:lvl9pPr>
          </a:lstStyle>
          <a:p>
            <a:endParaRPr/>
          </a:p>
        </p:txBody>
      </p:sp>
      <p:sp>
        <p:nvSpPr>
          <p:cNvPr id="232" name="Google Shape;232;p19"/>
          <p:cNvSpPr/>
          <p:nvPr/>
        </p:nvSpPr>
        <p:spPr>
          <a:xfrm>
            <a:off x="4597575" y="3526575"/>
            <a:ext cx="4238400" cy="1395300"/>
          </a:xfrm>
          <a:prstGeom prst="snip1Rect">
            <a:avLst>
              <a:gd name="adj" fmla="val 8737"/>
            </a:avLst>
          </a:prstGeom>
          <a:solidFill>
            <a:schemeClr val="accent3"/>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33" name="Google Shape;233;p19"/>
          <p:cNvSpPr txBox="1">
            <a:spLocks noGrp="1"/>
          </p:cNvSpPr>
          <p:nvPr>
            <p:ph type="subTitle" idx="5"/>
          </p:nvPr>
        </p:nvSpPr>
        <p:spPr>
          <a:xfrm>
            <a:off x="4775175" y="3716775"/>
            <a:ext cx="3861300" cy="492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Font typeface="Work Sans SemiBold"/>
              <a:buNone/>
              <a:defRPr sz="1800">
                <a:solidFill>
                  <a:schemeClr val="lt1"/>
                </a:solidFill>
                <a:latin typeface="Work Sans SemiBold"/>
                <a:ea typeface="Work Sans SemiBold"/>
                <a:cs typeface="Work Sans SemiBold"/>
                <a:sym typeface="Work Sans SemiBold"/>
              </a:defRPr>
            </a:lvl1pPr>
            <a:lvl2pPr lvl="1" rtl="0">
              <a:spcBef>
                <a:spcPts val="0"/>
              </a:spcBef>
              <a:spcAft>
                <a:spcPts val="0"/>
              </a:spcAft>
              <a:buSzPts val="1800"/>
              <a:buFont typeface="Work Sans SemiBold"/>
              <a:buNone/>
              <a:defRPr sz="1800">
                <a:latin typeface="Work Sans SemiBold"/>
                <a:ea typeface="Work Sans SemiBold"/>
                <a:cs typeface="Work Sans SemiBold"/>
                <a:sym typeface="Work Sans SemiBold"/>
              </a:defRPr>
            </a:lvl2pPr>
            <a:lvl3pPr lvl="2" rtl="0">
              <a:spcBef>
                <a:spcPts val="0"/>
              </a:spcBef>
              <a:spcAft>
                <a:spcPts val="0"/>
              </a:spcAft>
              <a:buSzPts val="1800"/>
              <a:buFont typeface="Work Sans SemiBold"/>
              <a:buNone/>
              <a:defRPr sz="1800">
                <a:latin typeface="Work Sans SemiBold"/>
                <a:ea typeface="Work Sans SemiBold"/>
                <a:cs typeface="Work Sans SemiBold"/>
                <a:sym typeface="Work Sans SemiBold"/>
              </a:defRPr>
            </a:lvl3pPr>
            <a:lvl4pPr lvl="3" rtl="0">
              <a:spcBef>
                <a:spcPts val="0"/>
              </a:spcBef>
              <a:spcAft>
                <a:spcPts val="0"/>
              </a:spcAft>
              <a:buSzPts val="1800"/>
              <a:buFont typeface="Work Sans SemiBold"/>
              <a:buNone/>
              <a:defRPr sz="1800">
                <a:latin typeface="Work Sans SemiBold"/>
                <a:ea typeface="Work Sans SemiBold"/>
                <a:cs typeface="Work Sans SemiBold"/>
                <a:sym typeface="Work Sans SemiBold"/>
              </a:defRPr>
            </a:lvl4pPr>
            <a:lvl5pPr lvl="4" rtl="0">
              <a:spcBef>
                <a:spcPts val="0"/>
              </a:spcBef>
              <a:spcAft>
                <a:spcPts val="0"/>
              </a:spcAft>
              <a:buSzPts val="1800"/>
              <a:buFont typeface="Work Sans SemiBold"/>
              <a:buNone/>
              <a:defRPr sz="1800">
                <a:latin typeface="Work Sans SemiBold"/>
                <a:ea typeface="Work Sans SemiBold"/>
                <a:cs typeface="Work Sans SemiBold"/>
                <a:sym typeface="Work Sans SemiBold"/>
              </a:defRPr>
            </a:lvl5pPr>
            <a:lvl6pPr lvl="5" rtl="0">
              <a:spcBef>
                <a:spcPts val="0"/>
              </a:spcBef>
              <a:spcAft>
                <a:spcPts val="0"/>
              </a:spcAft>
              <a:buSzPts val="1800"/>
              <a:buFont typeface="Work Sans SemiBold"/>
              <a:buNone/>
              <a:defRPr sz="1800">
                <a:latin typeface="Work Sans SemiBold"/>
                <a:ea typeface="Work Sans SemiBold"/>
                <a:cs typeface="Work Sans SemiBold"/>
                <a:sym typeface="Work Sans SemiBold"/>
              </a:defRPr>
            </a:lvl6pPr>
            <a:lvl7pPr lvl="6" rtl="0">
              <a:spcBef>
                <a:spcPts val="0"/>
              </a:spcBef>
              <a:spcAft>
                <a:spcPts val="0"/>
              </a:spcAft>
              <a:buSzPts val="1800"/>
              <a:buFont typeface="Work Sans SemiBold"/>
              <a:buNone/>
              <a:defRPr sz="1800">
                <a:latin typeface="Work Sans SemiBold"/>
                <a:ea typeface="Work Sans SemiBold"/>
                <a:cs typeface="Work Sans SemiBold"/>
                <a:sym typeface="Work Sans SemiBold"/>
              </a:defRPr>
            </a:lvl7pPr>
            <a:lvl8pPr lvl="7" rtl="0">
              <a:spcBef>
                <a:spcPts val="0"/>
              </a:spcBef>
              <a:spcAft>
                <a:spcPts val="0"/>
              </a:spcAft>
              <a:buSzPts val="1800"/>
              <a:buFont typeface="Work Sans SemiBold"/>
              <a:buNone/>
              <a:defRPr sz="1800">
                <a:latin typeface="Work Sans SemiBold"/>
                <a:ea typeface="Work Sans SemiBold"/>
                <a:cs typeface="Work Sans SemiBold"/>
                <a:sym typeface="Work Sans SemiBold"/>
              </a:defRPr>
            </a:lvl8pPr>
            <a:lvl9pPr lvl="8" rtl="0">
              <a:spcBef>
                <a:spcPts val="0"/>
              </a:spcBef>
              <a:spcAft>
                <a:spcPts val="0"/>
              </a:spcAft>
              <a:buSzPts val="1800"/>
              <a:buFont typeface="Work Sans SemiBold"/>
              <a:buNone/>
              <a:defRPr sz="1800">
                <a:latin typeface="Work Sans SemiBold"/>
                <a:ea typeface="Work Sans SemiBold"/>
                <a:cs typeface="Work Sans SemiBold"/>
                <a:sym typeface="Work Sans SemiBold"/>
              </a:defRPr>
            </a:lvl9pPr>
          </a:lstStyle>
          <a:p>
            <a:endParaRPr/>
          </a:p>
        </p:txBody>
      </p:sp>
      <p:sp>
        <p:nvSpPr>
          <p:cNvPr id="234" name="Google Shape;234;p19"/>
          <p:cNvSpPr txBox="1">
            <a:spLocks noGrp="1"/>
          </p:cNvSpPr>
          <p:nvPr>
            <p:ph type="body" idx="6"/>
          </p:nvPr>
        </p:nvSpPr>
        <p:spPr>
          <a:xfrm>
            <a:off x="4775100" y="4306450"/>
            <a:ext cx="3861300" cy="456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lt1"/>
              </a:buClr>
              <a:buSzPts val="1000"/>
              <a:buChar char="●"/>
              <a:defRPr sz="1000">
                <a:solidFill>
                  <a:schemeClr val="lt1"/>
                </a:solidFill>
              </a:defRPr>
            </a:lvl1pPr>
            <a:lvl2pPr marL="914400" lvl="1" indent="-292100" rtl="0">
              <a:spcBef>
                <a:spcPts val="0"/>
              </a:spcBef>
              <a:spcAft>
                <a:spcPts val="0"/>
              </a:spcAft>
              <a:buClr>
                <a:schemeClr val="lt1"/>
              </a:buClr>
              <a:buSzPts val="1000"/>
              <a:buChar char="○"/>
              <a:defRPr sz="1000">
                <a:solidFill>
                  <a:schemeClr val="lt1"/>
                </a:solidFill>
              </a:defRPr>
            </a:lvl2pPr>
            <a:lvl3pPr marL="1371600" lvl="2" indent="-292100" rtl="0">
              <a:spcBef>
                <a:spcPts val="0"/>
              </a:spcBef>
              <a:spcAft>
                <a:spcPts val="0"/>
              </a:spcAft>
              <a:buClr>
                <a:schemeClr val="lt1"/>
              </a:buClr>
              <a:buSzPts val="1000"/>
              <a:buChar char="■"/>
              <a:defRPr sz="1000">
                <a:solidFill>
                  <a:schemeClr val="lt1"/>
                </a:solidFill>
              </a:defRPr>
            </a:lvl3pPr>
            <a:lvl4pPr marL="1828800" lvl="3" indent="-292100" rtl="0">
              <a:spcBef>
                <a:spcPts val="0"/>
              </a:spcBef>
              <a:spcAft>
                <a:spcPts val="0"/>
              </a:spcAft>
              <a:buClr>
                <a:schemeClr val="lt1"/>
              </a:buClr>
              <a:buSzPts val="1000"/>
              <a:buChar char="●"/>
              <a:defRPr sz="1000">
                <a:solidFill>
                  <a:schemeClr val="lt1"/>
                </a:solidFill>
              </a:defRPr>
            </a:lvl4pPr>
            <a:lvl5pPr marL="2286000" lvl="4" indent="-292100" rtl="0">
              <a:spcBef>
                <a:spcPts val="0"/>
              </a:spcBef>
              <a:spcAft>
                <a:spcPts val="0"/>
              </a:spcAft>
              <a:buClr>
                <a:schemeClr val="lt1"/>
              </a:buClr>
              <a:buSzPts val="1000"/>
              <a:buChar char="○"/>
              <a:defRPr sz="1000">
                <a:solidFill>
                  <a:schemeClr val="lt1"/>
                </a:solidFill>
              </a:defRPr>
            </a:lvl5pPr>
            <a:lvl6pPr marL="2743200" lvl="5" indent="-292100" rtl="0">
              <a:spcBef>
                <a:spcPts val="0"/>
              </a:spcBef>
              <a:spcAft>
                <a:spcPts val="0"/>
              </a:spcAft>
              <a:buClr>
                <a:schemeClr val="lt1"/>
              </a:buClr>
              <a:buSzPts val="1000"/>
              <a:buChar char="■"/>
              <a:defRPr sz="1000">
                <a:solidFill>
                  <a:schemeClr val="lt1"/>
                </a:solidFill>
              </a:defRPr>
            </a:lvl6pPr>
            <a:lvl7pPr marL="3200400" lvl="6" indent="-292100" rtl="0">
              <a:spcBef>
                <a:spcPts val="0"/>
              </a:spcBef>
              <a:spcAft>
                <a:spcPts val="0"/>
              </a:spcAft>
              <a:buClr>
                <a:schemeClr val="lt1"/>
              </a:buClr>
              <a:buSzPts val="1000"/>
              <a:buChar char="●"/>
              <a:defRPr sz="1000">
                <a:solidFill>
                  <a:schemeClr val="lt1"/>
                </a:solidFill>
              </a:defRPr>
            </a:lvl7pPr>
            <a:lvl8pPr marL="3657600" lvl="7" indent="-292100" rtl="0">
              <a:spcBef>
                <a:spcPts val="0"/>
              </a:spcBef>
              <a:spcAft>
                <a:spcPts val="0"/>
              </a:spcAft>
              <a:buClr>
                <a:schemeClr val="lt1"/>
              </a:buClr>
              <a:buSzPts val="1000"/>
              <a:buChar char="○"/>
              <a:defRPr sz="1000">
                <a:solidFill>
                  <a:schemeClr val="lt1"/>
                </a:solidFill>
              </a:defRPr>
            </a:lvl8pPr>
            <a:lvl9pPr marL="4114800" lvl="8" indent="-292100" rtl="0">
              <a:spcBef>
                <a:spcPts val="0"/>
              </a:spcBef>
              <a:spcAft>
                <a:spcPts val="0"/>
              </a:spcAft>
              <a:buClr>
                <a:schemeClr val="lt1"/>
              </a:buClr>
              <a:buSzPts val="1000"/>
              <a:buChar char="■"/>
              <a:defRPr sz="1000">
                <a:solidFill>
                  <a:schemeClr val="l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lide With Paragraph v2 - Image">
  <p:cSld name="BIG_NUMBER">
    <p:spTree>
      <p:nvGrpSpPr>
        <p:cNvPr id="1" name="Shape 235"/>
        <p:cNvGrpSpPr/>
        <p:nvPr/>
      </p:nvGrpSpPr>
      <p:grpSpPr>
        <a:xfrm>
          <a:off x="0" y="0"/>
          <a:ext cx="0" cy="0"/>
          <a:chOff x="0" y="0"/>
          <a:chExt cx="0" cy="0"/>
        </a:xfrm>
      </p:grpSpPr>
      <p:sp>
        <p:nvSpPr>
          <p:cNvPr id="236" name="Google Shape;236;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37" name="Google Shape;237;p20"/>
          <p:cNvSpPr/>
          <p:nvPr/>
        </p:nvSpPr>
        <p:spPr>
          <a:xfrm>
            <a:off x="5334175" y="744600"/>
            <a:ext cx="3343500" cy="3346500"/>
          </a:xfrm>
          <a:prstGeom prst="rect">
            <a:avLst/>
          </a:prstGeom>
          <a:solidFill>
            <a:srgbClr val="0000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38" name="Google Shape;238;p20"/>
          <p:cNvSpPr/>
          <p:nvPr/>
        </p:nvSpPr>
        <p:spPr>
          <a:xfrm rot="10800000">
            <a:off x="5038730" y="858900"/>
            <a:ext cx="3524400" cy="3524400"/>
          </a:xfrm>
          <a:prstGeom prst="snip1Rect">
            <a:avLst>
              <a:gd name="adj" fmla="val 11085"/>
            </a:avLst>
          </a:prstGeom>
          <a:solidFill>
            <a:srgbClr val="0048D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39" name="Google Shape;239;p20"/>
          <p:cNvSpPr/>
          <p:nvPr/>
        </p:nvSpPr>
        <p:spPr>
          <a:xfrm>
            <a:off x="0" y="0"/>
            <a:ext cx="76200" cy="5143500"/>
          </a:xfrm>
          <a:prstGeom prst="rect">
            <a:avLst/>
          </a:prstGeom>
          <a:solidFill>
            <a:srgbClr val="FF3F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40" name="Google Shape;240;p20"/>
          <p:cNvSpPr>
            <a:spLocks noGrp="1"/>
          </p:cNvSpPr>
          <p:nvPr>
            <p:ph type="pic" idx="2"/>
          </p:nvPr>
        </p:nvSpPr>
        <p:spPr>
          <a:xfrm>
            <a:off x="5620125" y="1440300"/>
            <a:ext cx="2361600" cy="2361600"/>
          </a:xfrm>
          <a:prstGeom prst="ellipse">
            <a:avLst/>
          </a:prstGeom>
          <a:noFill/>
          <a:ln>
            <a:noFill/>
          </a:ln>
        </p:spPr>
      </p:sp>
      <p:sp>
        <p:nvSpPr>
          <p:cNvPr id="241" name="Google Shape;241;p20"/>
          <p:cNvSpPr/>
          <p:nvPr/>
        </p:nvSpPr>
        <p:spPr>
          <a:xfrm rot="10800000">
            <a:off x="5037350" y="3987500"/>
            <a:ext cx="395100" cy="395100"/>
          </a:xfrm>
          <a:prstGeom prst="rtTriangle">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Medium"/>
              <a:ea typeface="Work Sans Medium"/>
              <a:cs typeface="Work Sans Medium"/>
              <a:sym typeface="Work Sans Medium"/>
            </a:endParaRPr>
          </a:p>
        </p:txBody>
      </p:sp>
      <p:sp>
        <p:nvSpPr>
          <p:cNvPr id="242" name="Google Shape;242;p20"/>
          <p:cNvSpPr txBox="1">
            <a:spLocks noGrp="1"/>
          </p:cNvSpPr>
          <p:nvPr>
            <p:ph type="title"/>
          </p:nvPr>
        </p:nvSpPr>
        <p:spPr>
          <a:xfrm>
            <a:off x="414900" y="744600"/>
            <a:ext cx="3943500" cy="4506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243" name="Google Shape;243;p20"/>
          <p:cNvSpPr txBox="1">
            <a:spLocks noGrp="1"/>
          </p:cNvSpPr>
          <p:nvPr>
            <p:ph type="body" idx="1"/>
          </p:nvPr>
        </p:nvSpPr>
        <p:spPr>
          <a:xfrm>
            <a:off x="431300" y="1509700"/>
            <a:ext cx="3943500" cy="28893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Index 2">
  <p:cSld name="ONE_COLUMN_TEXT">
    <p:bg>
      <p:bgPr>
        <a:solidFill>
          <a:srgbClr val="FEBB0B"/>
        </a:solidFill>
        <a:effectLst/>
      </p:bgPr>
    </p:bg>
    <p:spTree>
      <p:nvGrpSpPr>
        <p:cNvPr id="1" name="Shape 20"/>
        <p:cNvGrpSpPr/>
        <p:nvPr/>
      </p:nvGrpSpPr>
      <p:grpSpPr>
        <a:xfrm>
          <a:off x="0" y="0"/>
          <a:ext cx="0" cy="0"/>
          <a:chOff x="0" y="0"/>
          <a:chExt cx="0" cy="0"/>
        </a:xfrm>
      </p:grpSpPr>
      <p:sp>
        <p:nvSpPr>
          <p:cNvPr id="21" name="Google Shape;21;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2" name="Google Shape;22;p3"/>
          <p:cNvSpPr/>
          <p:nvPr/>
        </p:nvSpPr>
        <p:spPr>
          <a:xfrm>
            <a:off x="4357692" y="0"/>
            <a:ext cx="4786200" cy="5143500"/>
          </a:xfrm>
          <a:prstGeom prst="rect">
            <a:avLst/>
          </a:prstGeom>
          <a:solidFill>
            <a:srgbClr val="FFFFFF"/>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3" name="Google Shape;23;p3"/>
          <p:cNvSpPr/>
          <p:nvPr/>
        </p:nvSpPr>
        <p:spPr>
          <a:xfrm>
            <a:off x="4810129" y="790513"/>
            <a:ext cx="328500" cy="395400"/>
          </a:xfrm>
          <a:prstGeom prst="rect">
            <a:avLst/>
          </a:prstGeom>
          <a:noFill/>
          <a:ln>
            <a:noFill/>
          </a:ln>
        </p:spPr>
        <p:txBody>
          <a:bodyPr spcFirstLastPara="1" wrap="square" lIns="0" tIns="0" rIns="0" bIns="0" anchor="ctr" anchorCtr="0">
            <a:noAutofit/>
          </a:bodyPr>
          <a:lstStyle/>
          <a:p>
            <a:pPr marL="0" marR="0" lvl="0" indent="0" algn="r" rtl="0">
              <a:lnSpc>
                <a:spcPct val="140000"/>
              </a:lnSpc>
              <a:spcBef>
                <a:spcPts val="0"/>
              </a:spcBef>
              <a:spcAft>
                <a:spcPts val="0"/>
              </a:spcAft>
              <a:buClr>
                <a:srgbClr val="0048D0"/>
              </a:buClr>
              <a:buSzPts val="1800"/>
              <a:buFont typeface="Space Grotesk"/>
              <a:buNone/>
            </a:pPr>
            <a:r>
              <a:rPr lang="en-GB" sz="1800" b="1" i="0" u="none" strike="noStrike" cap="none">
                <a:solidFill>
                  <a:srgbClr val="0048D0"/>
                </a:solidFill>
                <a:latin typeface="Space Grotesk"/>
                <a:ea typeface="Space Grotesk"/>
                <a:cs typeface="Space Grotesk"/>
                <a:sym typeface="Space Grotesk"/>
              </a:rPr>
              <a:t>01</a:t>
            </a:r>
            <a:endParaRPr sz="1800" b="0" i="0" u="none" strike="noStrike" cap="none">
              <a:solidFill>
                <a:schemeClr val="dk1"/>
              </a:solidFill>
              <a:latin typeface="Calibri"/>
              <a:ea typeface="Calibri"/>
              <a:cs typeface="Calibri"/>
              <a:sym typeface="Calibri"/>
            </a:endParaRPr>
          </a:p>
        </p:txBody>
      </p:sp>
      <p:sp>
        <p:nvSpPr>
          <p:cNvPr id="24" name="Google Shape;24;p3"/>
          <p:cNvSpPr/>
          <p:nvPr/>
        </p:nvSpPr>
        <p:spPr>
          <a:xfrm>
            <a:off x="4791080" y="1423925"/>
            <a:ext cx="362100" cy="395400"/>
          </a:xfrm>
          <a:prstGeom prst="rect">
            <a:avLst/>
          </a:prstGeom>
          <a:noFill/>
          <a:ln>
            <a:noFill/>
          </a:ln>
        </p:spPr>
        <p:txBody>
          <a:bodyPr spcFirstLastPara="1" wrap="square" lIns="0" tIns="0" rIns="0" bIns="0" anchor="ctr" anchorCtr="0">
            <a:noAutofit/>
          </a:bodyPr>
          <a:lstStyle/>
          <a:p>
            <a:pPr marL="0" marR="0" lvl="0" indent="0" algn="r" rtl="0">
              <a:lnSpc>
                <a:spcPct val="140000"/>
              </a:lnSpc>
              <a:spcBef>
                <a:spcPts val="0"/>
              </a:spcBef>
              <a:spcAft>
                <a:spcPts val="0"/>
              </a:spcAft>
              <a:buClr>
                <a:srgbClr val="0048D0"/>
              </a:buClr>
              <a:buSzPts val="1800"/>
              <a:buFont typeface="Space Grotesk"/>
              <a:buNone/>
            </a:pPr>
            <a:r>
              <a:rPr lang="en-GB" sz="1800" b="1" i="0" u="none" strike="noStrike" cap="none">
                <a:solidFill>
                  <a:srgbClr val="0048D0"/>
                </a:solidFill>
                <a:latin typeface="Space Grotesk"/>
                <a:ea typeface="Space Grotesk"/>
                <a:cs typeface="Space Grotesk"/>
                <a:sym typeface="Space Grotesk"/>
              </a:rPr>
              <a:t>02</a:t>
            </a:r>
            <a:endParaRPr sz="1800" b="0" i="0" u="none" strike="noStrike" cap="none">
              <a:solidFill>
                <a:schemeClr val="dk1"/>
              </a:solidFill>
              <a:latin typeface="Calibri"/>
              <a:ea typeface="Calibri"/>
              <a:cs typeface="Calibri"/>
              <a:sym typeface="Calibri"/>
            </a:endParaRPr>
          </a:p>
        </p:txBody>
      </p:sp>
      <p:sp>
        <p:nvSpPr>
          <p:cNvPr id="25" name="Google Shape;25;p3"/>
          <p:cNvSpPr/>
          <p:nvPr/>
        </p:nvSpPr>
        <p:spPr>
          <a:xfrm>
            <a:off x="4791080" y="2057338"/>
            <a:ext cx="366600" cy="395400"/>
          </a:xfrm>
          <a:prstGeom prst="rect">
            <a:avLst/>
          </a:prstGeom>
          <a:noFill/>
          <a:ln>
            <a:noFill/>
          </a:ln>
        </p:spPr>
        <p:txBody>
          <a:bodyPr spcFirstLastPara="1" wrap="square" lIns="0" tIns="0" rIns="0" bIns="0" anchor="ctr" anchorCtr="0">
            <a:noAutofit/>
          </a:bodyPr>
          <a:lstStyle/>
          <a:p>
            <a:pPr marL="0" marR="0" lvl="0" indent="0" algn="r" rtl="0">
              <a:lnSpc>
                <a:spcPct val="140000"/>
              </a:lnSpc>
              <a:spcBef>
                <a:spcPts val="0"/>
              </a:spcBef>
              <a:spcAft>
                <a:spcPts val="0"/>
              </a:spcAft>
              <a:buClr>
                <a:srgbClr val="0048D0"/>
              </a:buClr>
              <a:buSzPts val="1800"/>
              <a:buFont typeface="Space Grotesk"/>
              <a:buNone/>
            </a:pPr>
            <a:r>
              <a:rPr lang="en-GB" sz="1800" b="1" i="0" u="none" strike="noStrike" cap="none">
                <a:solidFill>
                  <a:srgbClr val="0048D0"/>
                </a:solidFill>
                <a:latin typeface="Space Grotesk"/>
                <a:ea typeface="Space Grotesk"/>
                <a:cs typeface="Space Grotesk"/>
                <a:sym typeface="Space Grotesk"/>
              </a:rPr>
              <a:t>03</a:t>
            </a:r>
            <a:endParaRPr sz="1800" b="0" i="0" u="none" strike="noStrike" cap="none">
              <a:solidFill>
                <a:schemeClr val="dk1"/>
              </a:solidFill>
              <a:latin typeface="Calibri"/>
              <a:ea typeface="Calibri"/>
              <a:cs typeface="Calibri"/>
              <a:sym typeface="Calibri"/>
            </a:endParaRPr>
          </a:p>
        </p:txBody>
      </p:sp>
      <p:sp>
        <p:nvSpPr>
          <p:cNvPr id="26" name="Google Shape;26;p3"/>
          <p:cNvSpPr/>
          <p:nvPr/>
        </p:nvSpPr>
        <p:spPr>
          <a:xfrm>
            <a:off x="4786317" y="2690750"/>
            <a:ext cx="371400" cy="395400"/>
          </a:xfrm>
          <a:prstGeom prst="rect">
            <a:avLst/>
          </a:prstGeom>
          <a:noFill/>
          <a:ln>
            <a:noFill/>
          </a:ln>
        </p:spPr>
        <p:txBody>
          <a:bodyPr spcFirstLastPara="1" wrap="square" lIns="0" tIns="0" rIns="0" bIns="0" anchor="ctr" anchorCtr="0">
            <a:noAutofit/>
          </a:bodyPr>
          <a:lstStyle/>
          <a:p>
            <a:pPr marL="0" marR="0" lvl="0" indent="0" algn="r" rtl="0">
              <a:lnSpc>
                <a:spcPct val="140000"/>
              </a:lnSpc>
              <a:spcBef>
                <a:spcPts val="0"/>
              </a:spcBef>
              <a:spcAft>
                <a:spcPts val="0"/>
              </a:spcAft>
              <a:buClr>
                <a:srgbClr val="0048D0"/>
              </a:buClr>
              <a:buSzPts val="1800"/>
              <a:buFont typeface="Space Grotesk"/>
              <a:buNone/>
            </a:pPr>
            <a:r>
              <a:rPr lang="en-GB" sz="1800" b="1" i="0" u="none" strike="noStrike" cap="none">
                <a:solidFill>
                  <a:srgbClr val="0048D0"/>
                </a:solidFill>
                <a:latin typeface="Space Grotesk"/>
                <a:ea typeface="Space Grotesk"/>
                <a:cs typeface="Space Grotesk"/>
                <a:sym typeface="Space Grotesk"/>
              </a:rPr>
              <a:t>04</a:t>
            </a:r>
            <a:endParaRPr sz="1800" b="0" i="0" u="none" strike="noStrike" cap="none">
              <a:solidFill>
                <a:schemeClr val="dk1"/>
              </a:solidFill>
              <a:latin typeface="Calibri"/>
              <a:ea typeface="Calibri"/>
              <a:cs typeface="Calibri"/>
              <a:sym typeface="Calibri"/>
            </a:endParaRPr>
          </a:p>
        </p:txBody>
      </p:sp>
      <p:sp>
        <p:nvSpPr>
          <p:cNvPr id="27" name="Google Shape;27;p3"/>
          <p:cNvSpPr/>
          <p:nvPr/>
        </p:nvSpPr>
        <p:spPr>
          <a:xfrm>
            <a:off x="4791080" y="3324163"/>
            <a:ext cx="362100" cy="395400"/>
          </a:xfrm>
          <a:prstGeom prst="rect">
            <a:avLst/>
          </a:prstGeom>
          <a:noFill/>
          <a:ln>
            <a:noFill/>
          </a:ln>
        </p:spPr>
        <p:txBody>
          <a:bodyPr spcFirstLastPara="1" wrap="square" lIns="0" tIns="0" rIns="0" bIns="0" anchor="ctr" anchorCtr="0">
            <a:noAutofit/>
          </a:bodyPr>
          <a:lstStyle/>
          <a:p>
            <a:pPr marL="0" marR="0" lvl="0" indent="0" algn="r" rtl="0">
              <a:lnSpc>
                <a:spcPct val="140000"/>
              </a:lnSpc>
              <a:spcBef>
                <a:spcPts val="0"/>
              </a:spcBef>
              <a:spcAft>
                <a:spcPts val="0"/>
              </a:spcAft>
              <a:buClr>
                <a:srgbClr val="0048D0"/>
              </a:buClr>
              <a:buSzPts val="1800"/>
              <a:buFont typeface="Space Grotesk"/>
              <a:buNone/>
            </a:pPr>
            <a:r>
              <a:rPr lang="en-GB" sz="1800" b="1" i="0" u="none" strike="noStrike" cap="none">
                <a:solidFill>
                  <a:srgbClr val="0048D0"/>
                </a:solidFill>
                <a:latin typeface="Space Grotesk"/>
                <a:ea typeface="Space Grotesk"/>
                <a:cs typeface="Space Grotesk"/>
                <a:sym typeface="Space Grotesk"/>
              </a:rPr>
              <a:t>05</a:t>
            </a:r>
            <a:endParaRPr sz="1800" b="0" i="0" u="none" strike="noStrike" cap="none">
              <a:solidFill>
                <a:schemeClr val="dk1"/>
              </a:solidFill>
              <a:latin typeface="Calibri"/>
              <a:ea typeface="Calibri"/>
              <a:cs typeface="Calibri"/>
              <a:sym typeface="Calibri"/>
            </a:endParaRPr>
          </a:p>
        </p:txBody>
      </p:sp>
      <p:sp>
        <p:nvSpPr>
          <p:cNvPr id="28" name="Google Shape;28;p3"/>
          <p:cNvSpPr/>
          <p:nvPr/>
        </p:nvSpPr>
        <p:spPr>
          <a:xfrm>
            <a:off x="4791080" y="3957575"/>
            <a:ext cx="366600" cy="395400"/>
          </a:xfrm>
          <a:prstGeom prst="rect">
            <a:avLst/>
          </a:prstGeom>
          <a:noFill/>
          <a:ln>
            <a:noFill/>
          </a:ln>
        </p:spPr>
        <p:txBody>
          <a:bodyPr spcFirstLastPara="1" wrap="square" lIns="0" tIns="0" rIns="0" bIns="0" anchor="ctr" anchorCtr="0">
            <a:noAutofit/>
          </a:bodyPr>
          <a:lstStyle/>
          <a:p>
            <a:pPr marL="0" marR="0" lvl="0" indent="0" algn="r" rtl="0">
              <a:lnSpc>
                <a:spcPct val="140000"/>
              </a:lnSpc>
              <a:spcBef>
                <a:spcPts val="0"/>
              </a:spcBef>
              <a:spcAft>
                <a:spcPts val="0"/>
              </a:spcAft>
              <a:buClr>
                <a:srgbClr val="0048D0"/>
              </a:buClr>
              <a:buSzPts val="1800"/>
              <a:buFont typeface="Space Grotesk"/>
              <a:buNone/>
            </a:pPr>
            <a:r>
              <a:rPr lang="en-GB" sz="1800" b="1" i="0" u="none" strike="noStrike" cap="none">
                <a:solidFill>
                  <a:srgbClr val="0048D0"/>
                </a:solidFill>
                <a:latin typeface="Space Grotesk"/>
                <a:ea typeface="Space Grotesk"/>
                <a:cs typeface="Space Grotesk"/>
                <a:sym typeface="Space Grotesk"/>
              </a:rPr>
              <a:t>06</a:t>
            </a:r>
            <a:endParaRPr sz="1800" b="0" i="0" u="none" strike="noStrike" cap="none">
              <a:solidFill>
                <a:schemeClr val="dk1"/>
              </a:solidFill>
              <a:latin typeface="Calibri"/>
              <a:ea typeface="Calibri"/>
              <a:cs typeface="Calibri"/>
              <a:sym typeface="Calibri"/>
            </a:endParaRPr>
          </a:p>
        </p:txBody>
      </p:sp>
      <p:sp>
        <p:nvSpPr>
          <p:cNvPr id="29" name="Google Shape;29;p3"/>
          <p:cNvSpPr/>
          <p:nvPr/>
        </p:nvSpPr>
        <p:spPr>
          <a:xfrm>
            <a:off x="-709613" y="3600450"/>
            <a:ext cx="2333700" cy="528600"/>
          </a:xfrm>
          <a:prstGeom prst="ellipse">
            <a:avLst/>
          </a:prstGeom>
          <a:noFill/>
          <a:ln w="25400" cap="flat" cmpd="sng">
            <a:solidFill>
              <a:srgbClr val="0000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0" name="Google Shape;30;p3"/>
          <p:cNvSpPr/>
          <p:nvPr/>
        </p:nvSpPr>
        <p:spPr>
          <a:xfrm>
            <a:off x="-709613" y="3914775"/>
            <a:ext cx="2333700" cy="528600"/>
          </a:xfrm>
          <a:prstGeom prst="ellipse">
            <a:avLst/>
          </a:prstGeom>
          <a:noFill/>
          <a:ln w="25400" cap="flat" cmpd="sng">
            <a:solidFill>
              <a:srgbClr val="0000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1" name="Google Shape;31;p3"/>
          <p:cNvSpPr/>
          <p:nvPr/>
        </p:nvSpPr>
        <p:spPr>
          <a:xfrm>
            <a:off x="-709613" y="4229100"/>
            <a:ext cx="2333700" cy="528600"/>
          </a:xfrm>
          <a:prstGeom prst="ellipse">
            <a:avLst/>
          </a:prstGeom>
          <a:noFill/>
          <a:ln w="25400" cap="flat" cmpd="sng">
            <a:solidFill>
              <a:srgbClr val="0000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2" name="Google Shape;32;p3"/>
          <p:cNvSpPr/>
          <p:nvPr/>
        </p:nvSpPr>
        <p:spPr>
          <a:xfrm>
            <a:off x="-709613" y="4543425"/>
            <a:ext cx="2333700" cy="528600"/>
          </a:xfrm>
          <a:prstGeom prst="ellipse">
            <a:avLst/>
          </a:prstGeom>
          <a:noFill/>
          <a:ln w="25400" cap="flat" cmpd="sng">
            <a:solidFill>
              <a:srgbClr val="0000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3" name="Google Shape;33;p3"/>
          <p:cNvSpPr/>
          <p:nvPr/>
        </p:nvSpPr>
        <p:spPr>
          <a:xfrm>
            <a:off x="-709613" y="4857750"/>
            <a:ext cx="2333700" cy="528600"/>
          </a:xfrm>
          <a:prstGeom prst="ellipse">
            <a:avLst/>
          </a:prstGeom>
          <a:noFill/>
          <a:ln w="25400" cap="flat" cmpd="sng">
            <a:solidFill>
              <a:srgbClr val="0000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4" name="Google Shape;34;p3"/>
          <p:cNvSpPr txBox="1">
            <a:spLocks noGrp="1"/>
          </p:cNvSpPr>
          <p:nvPr>
            <p:ph type="title"/>
          </p:nvPr>
        </p:nvSpPr>
        <p:spPr>
          <a:xfrm>
            <a:off x="430150" y="830150"/>
            <a:ext cx="2642400" cy="16593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35" name="Google Shape;35;p3"/>
          <p:cNvSpPr txBox="1">
            <a:spLocks noGrp="1"/>
          </p:cNvSpPr>
          <p:nvPr>
            <p:ph type="subTitle" idx="1"/>
          </p:nvPr>
        </p:nvSpPr>
        <p:spPr>
          <a:xfrm>
            <a:off x="5362225" y="757350"/>
            <a:ext cx="3553200" cy="461700"/>
          </a:xfrm>
          <a:prstGeom prst="rect">
            <a:avLst/>
          </a:prstGeom>
        </p:spPr>
        <p:txBody>
          <a:bodyPr spcFirstLastPara="1" wrap="square" lIns="91425" tIns="91425" rIns="91425" bIns="91425" anchor="t" anchorCtr="0">
            <a:noAutofit/>
          </a:bodyPr>
          <a:lstStyle>
            <a:lvl1pPr lvl="0">
              <a:spcBef>
                <a:spcPts val="0"/>
              </a:spcBef>
              <a:spcAft>
                <a:spcPts val="0"/>
              </a:spcAft>
              <a:buSzPts val="1800"/>
              <a:buFont typeface="Space Grotesk Medium"/>
              <a:buNone/>
              <a:defRPr sz="1800">
                <a:latin typeface="Space Grotesk Medium"/>
                <a:ea typeface="Space Grotesk Medium"/>
                <a:cs typeface="Space Grotesk Medium"/>
                <a:sym typeface="Space Grotesk Medium"/>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6" name="Google Shape;36;p3"/>
          <p:cNvSpPr txBox="1">
            <a:spLocks noGrp="1"/>
          </p:cNvSpPr>
          <p:nvPr>
            <p:ph type="subTitle" idx="2"/>
          </p:nvPr>
        </p:nvSpPr>
        <p:spPr>
          <a:xfrm>
            <a:off x="5362225" y="1387083"/>
            <a:ext cx="3553200" cy="461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Space Grotesk Medium"/>
              <a:buNone/>
              <a:defRPr sz="1800">
                <a:latin typeface="Space Grotesk Medium"/>
                <a:ea typeface="Space Grotesk Medium"/>
                <a:cs typeface="Space Grotesk Medium"/>
                <a:sym typeface="Space Grotesk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37" name="Google Shape;37;p3"/>
          <p:cNvSpPr txBox="1">
            <a:spLocks noGrp="1"/>
          </p:cNvSpPr>
          <p:nvPr>
            <p:ph type="subTitle" idx="3"/>
          </p:nvPr>
        </p:nvSpPr>
        <p:spPr>
          <a:xfrm>
            <a:off x="5362225" y="2013735"/>
            <a:ext cx="3553200" cy="461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Space Grotesk Medium"/>
              <a:buNone/>
              <a:defRPr sz="1800">
                <a:latin typeface="Space Grotesk Medium"/>
                <a:ea typeface="Space Grotesk Medium"/>
                <a:cs typeface="Space Grotesk Medium"/>
                <a:sym typeface="Space Grotesk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38" name="Google Shape;38;p3"/>
          <p:cNvSpPr txBox="1">
            <a:spLocks noGrp="1"/>
          </p:cNvSpPr>
          <p:nvPr>
            <p:ph type="subTitle" idx="4"/>
          </p:nvPr>
        </p:nvSpPr>
        <p:spPr>
          <a:xfrm>
            <a:off x="5362225" y="2647488"/>
            <a:ext cx="3553200" cy="461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Space Grotesk Medium"/>
              <a:buNone/>
              <a:defRPr sz="1800">
                <a:latin typeface="Space Grotesk Medium"/>
                <a:ea typeface="Space Grotesk Medium"/>
                <a:cs typeface="Space Grotesk Medium"/>
                <a:sym typeface="Space Grotesk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39" name="Google Shape;39;p3"/>
          <p:cNvSpPr txBox="1">
            <a:spLocks noGrp="1"/>
          </p:cNvSpPr>
          <p:nvPr>
            <p:ph type="subTitle" idx="5"/>
          </p:nvPr>
        </p:nvSpPr>
        <p:spPr>
          <a:xfrm>
            <a:off x="5362225" y="3280581"/>
            <a:ext cx="3553200" cy="461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Space Grotesk Medium"/>
              <a:buNone/>
              <a:defRPr sz="1800">
                <a:latin typeface="Space Grotesk Medium"/>
                <a:ea typeface="Space Grotesk Medium"/>
                <a:cs typeface="Space Grotesk Medium"/>
                <a:sym typeface="Space Grotesk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40" name="Google Shape;40;p3"/>
          <p:cNvSpPr txBox="1">
            <a:spLocks noGrp="1"/>
          </p:cNvSpPr>
          <p:nvPr>
            <p:ph type="subTitle" idx="6"/>
          </p:nvPr>
        </p:nvSpPr>
        <p:spPr>
          <a:xfrm>
            <a:off x="5362225" y="3915624"/>
            <a:ext cx="3553200" cy="461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Space Grotesk Medium"/>
              <a:buNone/>
              <a:defRPr sz="1800">
                <a:latin typeface="Space Grotesk Medium"/>
                <a:ea typeface="Space Grotesk Medium"/>
                <a:cs typeface="Space Grotesk Medium"/>
                <a:sym typeface="Space Grotesk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lide With Paragraph v1">
  <p:cSld name="BIG_NUMBER_1">
    <p:spTree>
      <p:nvGrpSpPr>
        <p:cNvPr id="1" name="Shape 244"/>
        <p:cNvGrpSpPr/>
        <p:nvPr/>
      </p:nvGrpSpPr>
      <p:grpSpPr>
        <a:xfrm>
          <a:off x="0" y="0"/>
          <a:ext cx="0" cy="0"/>
          <a:chOff x="0" y="0"/>
          <a:chExt cx="0" cy="0"/>
        </a:xfrm>
      </p:grpSpPr>
      <p:sp>
        <p:nvSpPr>
          <p:cNvPr id="245" name="Google Shape;24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46" name="Google Shape;246;p21"/>
          <p:cNvSpPr/>
          <p:nvPr/>
        </p:nvSpPr>
        <p:spPr>
          <a:xfrm>
            <a:off x="0" y="0"/>
            <a:ext cx="76200" cy="5143500"/>
          </a:xfrm>
          <a:prstGeom prst="rect">
            <a:avLst/>
          </a:prstGeom>
          <a:solidFill>
            <a:schemeClr val="accent2"/>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47" name="Google Shape;247;p21"/>
          <p:cNvSpPr txBox="1">
            <a:spLocks noGrp="1"/>
          </p:cNvSpPr>
          <p:nvPr>
            <p:ph type="title"/>
          </p:nvPr>
        </p:nvSpPr>
        <p:spPr>
          <a:xfrm>
            <a:off x="414900" y="401700"/>
            <a:ext cx="8253000" cy="450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248" name="Google Shape;248;p21"/>
          <p:cNvSpPr txBox="1">
            <a:spLocks noGrp="1"/>
          </p:cNvSpPr>
          <p:nvPr>
            <p:ph type="body" idx="1"/>
          </p:nvPr>
        </p:nvSpPr>
        <p:spPr>
          <a:xfrm>
            <a:off x="414900" y="1166800"/>
            <a:ext cx="8253000" cy="2889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SzPts val="11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grpSp>
        <p:nvGrpSpPr>
          <p:cNvPr id="249" name="Google Shape;249;p21"/>
          <p:cNvGrpSpPr/>
          <p:nvPr/>
        </p:nvGrpSpPr>
        <p:grpSpPr>
          <a:xfrm>
            <a:off x="7735387" y="3959038"/>
            <a:ext cx="1814400" cy="1390613"/>
            <a:chOff x="2982412" y="1568263"/>
            <a:chExt cx="1814400" cy="1390613"/>
          </a:xfrm>
        </p:grpSpPr>
        <p:sp>
          <p:nvSpPr>
            <p:cNvPr id="250" name="Google Shape;250;p21"/>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51" name="Google Shape;251;p21"/>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52" name="Google Shape;252;p21"/>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53" name="Google Shape;253;p21"/>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54" name="Google Shape;254;p21"/>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lide With Bullet Points v1 No Image">
  <p:cSld name="BIG_NUMBER_1_2">
    <p:bg>
      <p:bgPr>
        <a:solidFill>
          <a:schemeClr val="accent2"/>
        </a:solidFill>
        <a:effectLst/>
      </p:bgPr>
    </p:bg>
    <p:spTree>
      <p:nvGrpSpPr>
        <p:cNvPr id="1" name="Shape 255"/>
        <p:cNvGrpSpPr/>
        <p:nvPr/>
      </p:nvGrpSpPr>
      <p:grpSpPr>
        <a:xfrm>
          <a:off x="0" y="0"/>
          <a:ext cx="0" cy="0"/>
          <a:chOff x="0" y="0"/>
          <a:chExt cx="0" cy="0"/>
        </a:xfrm>
      </p:grpSpPr>
      <p:sp>
        <p:nvSpPr>
          <p:cNvPr id="256" name="Google Shape;25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57" name="Google Shape;257;p22"/>
          <p:cNvSpPr txBox="1">
            <a:spLocks noGrp="1"/>
          </p:cNvSpPr>
          <p:nvPr>
            <p:ph type="title"/>
          </p:nvPr>
        </p:nvSpPr>
        <p:spPr>
          <a:xfrm>
            <a:off x="414900" y="401700"/>
            <a:ext cx="8253000" cy="45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Clr>
                <a:schemeClr val="lt1"/>
              </a:buClr>
              <a:buSzPts val="2000"/>
              <a:buNone/>
              <a:defRPr>
                <a:solidFill>
                  <a:schemeClr val="lt1"/>
                </a:solidFill>
              </a:defRPr>
            </a:lvl2pPr>
            <a:lvl3pPr lvl="2" rtl="0">
              <a:spcBef>
                <a:spcPts val="0"/>
              </a:spcBef>
              <a:spcAft>
                <a:spcPts val="0"/>
              </a:spcAft>
              <a:buClr>
                <a:schemeClr val="lt1"/>
              </a:buClr>
              <a:buSzPts val="2000"/>
              <a:buNone/>
              <a:defRPr>
                <a:solidFill>
                  <a:schemeClr val="lt1"/>
                </a:solidFill>
              </a:defRPr>
            </a:lvl3pPr>
            <a:lvl4pPr lvl="3" rtl="0">
              <a:spcBef>
                <a:spcPts val="0"/>
              </a:spcBef>
              <a:spcAft>
                <a:spcPts val="0"/>
              </a:spcAft>
              <a:buClr>
                <a:schemeClr val="lt1"/>
              </a:buClr>
              <a:buSzPts val="2000"/>
              <a:buNone/>
              <a:defRPr>
                <a:solidFill>
                  <a:schemeClr val="lt1"/>
                </a:solidFill>
              </a:defRPr>
            </a:lvl4pPr>
            <a:lvl5pPr lvl="4" rtl="0">
              <a:spcBef>
                <a:spcPts val="0"/>
              </a:spcBef>
              <a:spcAft>
                <a:spcPts val="0"/>
              </a:spcAft>
              <a:buClr>
                <a:schemeClr val="lt1"/>
              </a:buClr>
              <a:buSzPts val="2000"/>
              <a:buNone/>
              <a:defRPr>
                <a:solidFill>
                  <a:schemeClr val="lt1"/>
                </a:solidFill>
              </a:defRPr>
            </a:lvl5pPr>
            <a:lvl6pPr lvl="5" rtl="0">
              <a:spcBef>
                <a:spcPts val="0"/>
              </a:spcBef>
              <a:spcAft>
                <a:spcPts val="0"/>
              </a:spcAft>
              <a:buClr>
                <a:schemeClr val="lt1"/>
              </a:buClr>
              <a:buSzPts val="2000"/>
              <a:buNone/>
              <a:defRPr>
                <a:solidFill>
                  <a:schemeClr val="lt1"/>
                </a:solidFill>
              </a:defRPr>
            </a:lvl6pPr>
            <a:lvl7pPr lvl="6" rtl="0">
              <a:spcBef>
                <a:spcPts val="0"/>
              </a:spcBef>
              <a:spcAft>
                <a:spcPts val="0"/>
              </a:spcAft>
              <a:buClr>
                <a:schemeClr val="lt1"/>
              </a:buClr>
              <a:buSzPts val="2000"/>
              <a:buNone/>
              <a:defRPr>
                <a:solidFill>
                  <a:schemeClr val="lt1"/>
                </a:solidFill>
              </a:defRPr>
            </a:lvl7pPr>
            <a:lvl8pPr lvl="7" rtl="0">
              <a:spcBef>
                <a:spcPts val="0"/>
              </a:spcBef>
              <a:spcAft>
                <a:spcPts val="0"/>
              </a:spcAft>
              <a:buClr>
                <a:schemeClr val="lt1"/>
              </a:buClr>
              <a:buSzPts val="2000"/>
              <a:buNone/>
              <a:defRPr>
                <a:solidFill>
                  <a:schemeClr val="lt1"/>
                </a:solidFill>
              </a:defRPr>
            </a:lvl8pPr>
            <a:lvl9pPr lvl="8" rtl="0">
              <a:spcBef>
                <a:spcPts val="0"/>
              </a:spcBef>
              <a:spcAft>
                <a:spcPts val="0"/>
              </a:spcAft>
              <a:buClr>
                <a:schemeClr val="lt1"/>
              </a:buClr>
              <a:buSzPts val="2000"/>
              <a:buNone/>
              <a:defRPr>
                <a:solidFill>
                  <a:schemeClr val="lt1"/>
                </a:solidFill>
              </a:defRPr>
            </a:lvl9pPr>
          </a:lstStyle>
          <a:p>
            <a:endParaRPr/>
          </a:p>
        </p:txBody>
      </p:sp>
      <p:sp>
        <p:nvSpPr>
          <p:cNvPr id="258" name="Google Shape;258;p22"/>
          <p:cNvSpPr txBox="1">
            <a:spLocks noGrp="1"/>
          </p:cNvSpPr>
          <p:nvPr>
            <p:ph type="body" idx="1"/>
          </p:nvPr>
        </p:nvSpPr>
        <p:spPr>
          <a:xfrm>
            <a:off x="414900" y="1166800"/>
            <a:ext cx="8253000" cy="2889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lt2"/>
              </a:buClr>
              <a:buSzPts val="1100"/>
              <a:buChar char="●"/>
              <a:defRPr>
                <a:solidFill>
                  <a:schemeClr val="lt2"/>
                </a:solidFill>
              </a:defRPr>
            </a:lvl1pPr>
            <a:lvl2pPr marL="914400" lvl="1" indent="-298450" rtl="0">
              <a:spcBef>
                <a:spcPts val="0"/>
              </a:spcBef>
              <a:spcAft>
                <a:spcPts val="0"/>
              </a:spcAft>
              <a:buClr>
                <a:schemeClr val="lt2"/>
              </a:buClr>
              <a:buSzPts val="1100"/>
              <a:buChar char="○"/>
              <a:defRPr>
                <a:solidFill>
                  <a:schemeClr val="lt2"/>
                </a:solidFill>
              </a:defRPr>
            </a:lvl2pPr>
            <a:lvl3pPr marL="1371600" lvl="2" indent="-298450" rtl="0">
              <a:spcBef>
                <a:spcPts val="0"/>
              </a:spcBef>
              <a:spcAft>
                <a:spcPts val="0"/>
              </a:spcAft>
              <a:buClr>
                <a:schemeClr val="lt2"/>
              </a:buClr>
              <a:buSzPts val="1100"/>
              <a:buChar char="■"/>
              <a:defRPr>
                <a:solidFill>
                  <a:schemeClr val="lt2"/>
                </a:solidFill>
              </a:defRPr>
            </a:lvl3pPr>
            <a:lvl4pPr marL="1828800" lvl="3" indent="-298450" rtl="0">
              <a:spcBef>
                <a:spcPts val="0"/>
              </a:spcBef>
              <a:spcAft>
                <a:spcPts val="0"/>
              </a:spcAft>
              <a:buClr>
                <a:schemeClr val="lt2"/>
              </a:buClr>
              <a:buSzPts val="1100"/>
              <a:buChar char="●"/>
              <a:defRPr>
                <a:solidFill>
                  <a:schemeClr val="lt2"/>
                </a:solidFill>
              </a:defRPr>
            </a:lvl4pPr>
            <a:lvl5pPr marL="2286000" lvl="4" indent="-298450" rtl="0">
              <a:spcBef>
                <a:spcPts val="0"/>
              </a:spcBef>
              <a:spcAft>
                <a:spcPts val="0"/>
              </a:spcAft>
              <a:buClr>
                <a:schemeClr val="lt2"/>
              </a:buClr>
              <a:buSzPts val="1100"/>
              <a:buChar char="○"/>
              <a:defRPr>
                <a:solidFill>
                  <a:schemeClr val="lt2"/>
                </a:solidFill>
              </a:defRPr>
            </a:lvl5pPr>
            <a:lvl6pPr marL="2743200" lvl="5" indent="-298450" rtl="0">
              <a:spcBef>
                <a:spcPts val="0"/>
              </a:spcBef>
              <a:spcAft>
                <a:spcPts val="0"/>
              </a:spcAft>
              <a:buClr>
                <a:schemeClr val="lt2"/>
              </a:buClr>
              <a:buSzPts val="1100"/>
              <a:buChar char="■"/>
              <a:defRPr>
                <a:solidFill>
                  <a:schemeClr val="lt2"/>
                </a:solidFill>
              </a:defRPr>
            </a:lvl6pPr>
            <a:lvl7pPr marL="3200400" lvl="6" indent="-298450" rtl="0">
              <a:spcBef>
                <a:spcPts val="0"/>
              </a:spcBef>
              <a:spcAft>
                <a:spcPts val="0"/>
              </a:spcAft>
              <a:buClr>
                <a:schemeClr val="lt2"/>
              </a:buClr>
              <a:buSzPts val="1100"/>
              <a:buChar char="●"/>
              <a:defRPr>
                <a:solidFill>
                  <a:schemeClr val="lt2"/>
                </a:solidFill>
              </a:defRPr>
            </a:lvl7pPr>
            <a:lvl8pPr marL="3657600" lvl="7" indent="-298450" rtl="0">
              <a:spcBef>
                <a:spcPts val="0"/>
              </a:spcBef>
              <a:spcAft>
                <a:spcPts val="0"/>
              </a:spcAft>
              <a:buClr>
                <a:schemeClr val="lt2"/>
              </a:buClr>
              <a:buSzPts val="1100"/>
              <a:buChar char="○"/>
              <a:defRPr>
                <a:solidFill>
                  <a:schemeClr val="lt2"/>
                </a:solidFill>
              </a:defRPr>
            </a:lvl8pPr>
            <a:lvl9pPr marL="4114800" lvl="8" indent="-298450" rtl="0">
              <a:spcBef>
                <a:spcPts val="0"/>
              </a:spcBef>
              <a:spcAft>
                <a:spcPts val="0"/>
              </a:spcAft>
              <a:buClr>
                <a:schemeClr val="lt2"/>
              </a:buClr>
              <a:buSzPts val="1100"/>
              <a:buChar char="■"/>
              <a:defRPr>
                <a:solidFill>
                  <a:schemeClr val="lt2"/>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lide With 4 Bullet Points" type="blank">
  <p:cSld name="BLANK">
    <p:bg>
      <p:bgPr>
        <a:solidFill>
          <a:schemeClr val="accent2"/>
        </a:solidFill>
        <a:effectLst/>
      </p:bgPr>
    </p:bg>
    <p:spTree>
      <p:nvGrpSpPr>
        <p:cNvPr id="1" name="Shape 271"/>
        <p:cNvGrpSpPr/>
        <p:nvPr/>
      </p:nvGrpSpPr>
      <p:grpSpPr>
        <a:xfrm>
          <a:off x="0" y="0"/>
          <a:ext cx="0" cy="0"/>
          <a:chOff x="0" y="0"/>
          <a:chExt cx="0" cy="0"/>
        </a:xfrm>
      </p:grpSpPr>
      <p:sp>
        <p:nvSpPr>
          <p:cNvPr id="272" name="Google Shape;272;p24"/>
          <p:cNvSpPr/>
          <p:nvPr/>
        </p:nvSpPr>
        <p:spPr>
          <a:xfrm>
            <a:off x="666000" y="1314025"/>
            <a:ext cx="3526200" cy="3300000"/>
          </a:xfrm>
          <a:prstGeom prst="rect">
            <a:avLst/>
          </a:prstGeom>
          <a:solidFill>
            <a:srgbClr val="0000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73" name="Google Shape;273;p24"/>
          <p:cNvSpPr/>
          <p:nvPr/>
        </p:nvSpPr>
        <p:spPr>
          <a:xfrm>
            <a:off x="6680975" y="0"/>
            <a:ext cx="2463000" cy="5143500"/>
          </a:xfrm>
          <a:prstGeom prst="rect">
            <a:avLst/>
          </a:prstGeom>
          <a:solidFill>
            <a:schemeClr val="accent4"/>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274" name="Google Shape;274;p24"/>
          <p:cNvSpPr>
            <a:spLocks noGrp="1"/>
          </p:cNvSpPr>
          <p:nvPr>
            <p:ph type="pic" idx="2"/>
          </p:nvPr>
        </p:nvSpPr>
        <p:spPr>
          <a:xfrm>
            <a:off x="666000" y="1314540"/>
            <a:ext cx="3435000" cy="3214500"/>
          </a:xfrm>
          <a:prstGeom prst="rect">
            <a:avLst/>
          </a:prstGeom>
          <a:noFill/>
          <a:ln>
            <a:noFill/>
          </a:ln>
        </p:spPr>
      </p:sp>
      <p:sp>
        <p:nvSpPr>
          <p:cNvPr id="275" name="Google Shape;275;p24"/>
          <p:cNvSpPr/>
          <p:nvPr/>
        </p:nvSpPr>
        <p:spPr>
          <a:xfrm>
            <a:off x="4619625" y="166763"/>
            <a:ext cx="4238400" cy="1014600"/>
          </a:xfrm>
          <a:prstGeom prst="snip1Rect">
            <a:avLst>
              <a:gd name="adj" fmla="val 8737"/>
            </a:avLst>
          </a:prstGeom>
          <a:solidFill>
            <a:schemeClr val="lt1"/>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solidFill>
                <a:schemeClr val="lt1"/>
              </a:solidFill>
            </a:endParaRPr>
          </a:p>
        </p:txBody>
      </p:sp>
      <p:sp>
        <p:nvSpPr>
          <p:cNvPr id="276" name="Google Shape;276;p24"/>
          <p:cNvSpPr txBox="1">
            <a:spLocks noGrp="1"/>
          </p:cNvSpPr>
          <p:nvPr>
            <p:ph type="body" idx="1"/>
          </p:nvPr>
        </p:nvSpPr>
        <p:spPr>
          <a:xfrm>
            <a:off x="5332225" y="347875"/>
            <a:ext cx="3326100" cy="6744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dk2"/>
              </a:buClr>
              <a:buSzPts val="1000"/>
              <a:buChar char="●"/>
              <a:defRPr sz="1000">
                <a:solidFill>
                  <a:schemeClr val="dk2"/>
                </a:solidFill>
              </a:defRPr>
            </a:lvl1pPr>
            <a:lvl2pPr marL="914400" lvl="1" indent="-292100" rtl="0">
              <a:spcBef>
                <a:spcPts val="0"/>
              </a:spcBef>
              <a:spcAft>
                <a:spcPts val="0"/>
              </a:spcAft>
              <a:buClr>
                <a:schemeClr val="dk2"/>
              </a:buClr>
              <a:buSzPts val="1000"/>
              <a:buChar char="○"/>
              <a:defRPr sz="1000">
                <a:solidFill>
                  <a:schemeClr val="dk2"/>
                </a:solidFill>
              </a:defRPr>
            </a:lvl2pPr>
            <a:lvl3pPr marL="1371600" lvl="2" indent="-292100" rtl="0">
              <a:spcBef>
                <a:spcPts val="0"/>
              </a:spcBef>
              <a:spcAft>
                <a:spcPts val="0"/>
              </a:spcAft>
              <a:buClr>
                <a:schemeClr val="dk2"/>
              </a:buClr>
              <a:buSzPts val="1000"/>
              <a:buChar char="■"/>
              <a:defRPr sz="1000">
                <a:solidFill>
                  <a:schemeClr val="dk2"/>
                </a:solidFill>
              </a:defRPr>
            </a:lvl3pPr>
            <a:lvl4pPr marL="1828800" lvl="3" indent="-292100" rtl="0">
              <a:spcBef>
                <a:spcPts val="0"/>
              </a:spcBef>
              <a:spcAft>
                <a:spcPts val="0"/>
              </a:spcAft>
              <a:buClr>
                <a:schemeClr val="dk2"/>
              </a:buClr>
              <a:buSzPts val="1000"/>
              <a:buChar char="●"/>
              <a:defRPr sz="1000">
                <a:solidFill>
                  <a:schemeClr val="dk2"/>
                </a:solidFill>
              </a:defRPr>
            </a:lvl4pPr>
            <a:lvl5pPr marL="2286000" lvl="4" indent="-292100" rtl="0">
              <a:spcBef>
                <a:spcPts val="0"/>
              </a:spcBef>
              <a:spcAft>
                <a:spcPts val="0"/>
              </a:spcAft>
              <a:buClr>
                <a:schemeClr val="dk2"/>
              </a:buClr>
              <a:buSzPts val="1000"/>
              <a:buChar char="○"/>
              <a:defRPr sz="1000">
                <a:solidFill>
                  <a:schemeClr val="dk2"/>
                </a:solidFill>
              </a:defRPr>
            </a:lvl5pPr>
            <a:lvl6pPr marL="2743200" lvl="5" indent="-292100" rtl="0">
              <a:spcBef>
                <a:spcPts val="0"/>
              </a:spcBef>
              <a:spcAft>
                <a:spcPts val="0"/>
              </a:spcAft>
              <a:buClr>
                <a:schemeClr val="dk2"/>
              </a:buClr>
              <a:buSzPts val="1000"/>
              <a:buChar char="■"/>
              <a:defRPr sz="1000">
                <a:solidFill>
                  <a:schemeClr val="dk2"/>
                </a:solidFill>
              </a:defRPr>
            </a:lvl6pPr>
            <a:lvl7pPr marL="3200400" lvl="6" indent="-292100" rtl="0">
              <a:spcBef>
                <a:spcPts val="0"/>
              </a:spcBef>
              <a:spcAft>
                <a:spcPts val="0"/>
              </a:spcAft>
              <a:buClr>
                <a:schemeClr val="dk2"/>
              </a:buClr>
              <a:buSzPts val="1000"/>
              <a:buChar char="●"/>
              <a:defRPr sz="1000">
                <a:solidFill>
                  <a:schemeClr val="dk2"/>
                </a:solidFill>
              </a:defRPr>
            </a:lvl7pPr>
            <a:lvl8pPr marL="3657600" lvl="7" indent="-292100" rtl="0">
              <a:spcBef>
                <a:spcPts val="0"/>
              </a:spcBef>
              <a:spcAft>
                <a:spcPts val="0"/>
              </a:spcAft>
              <a:buClr>
                <a:schemeClr val="dk2"/>
              </a:buClr>
              <a:buSzPts val="1000"/>
              <a:buChar char="○"/>
              <a:defRPr sz="1000">
                <a:solidFill>
                  <a:schemeClr val="dk2"/>
                </a:solidFill>
              </a:defRPr>
            </a:lvl8pPr>
            <a:lvl9pPr marL="4114800" lvl="8" indent="-292100" rtl="0">
              <a:spcBef>
                <a:spcPts val="0"/>
              </a:spcBef>
              <a:spcAft>
                <a:spcPts val="0"/>
              </a:spcAft>
              <a:buClr>
                <a:schemeClr val="dk2"/>
              </a:buClr>
              <a:buSzPts val="1000"/>
              <a:buChar char="■"/>
              <a:defRPr sz="1000">
                <a:solidFill>
                  <a:schemeClr val="dk2"/>
                </a:solidFill>
              </a:defRPr>
            </a:lvl9pPr>
          </a:lstStyle>
          <a:p>
            <a:endParaRPr/>
          </a:p>
        </p:txBody>
      </p:sp>
      <p:grpSp>
        <p:nvGrpSpPr>
          <p:cNvPr id="277" name="Google Shape;277;p24"/>
          <p:cNvGrpSpPr/>
          <p:nvPr/>
        </p:nvGrpSpPr>
        <p:grpSpPr>
          <a:xfrm>
            <a:off x="4849410" y="521229"/>
            <a:ext cx="327666" cy="327666"/>
            <a:chOff x="5814125" y="1393900"/>
            <a:chExt cx="2255100" cy="2255100"/>
          </a:xfrm>
        </p:grpSpPr>
        <p:sp>
          <p:nvSpPr>
            <p:cNvPr id="278" name="Google Shape;278;p24"/>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79" name="Google Shape;279;p24"/>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80" name="Google Shape;280;p24"/>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81" name="Google Shape;281;p24"/>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282" name="Google Shape;282;p24"/>
          <p:cNvSpPr txBox="1">
            <a:spLocks noGrp="1"/>
          </p:cNvSpPr>
          <p:nvPr>
            <p:ph type="body" idx="3"/>
          </p:nvPr>
        </p:nvSpPr>
        <p:spPr>
          <a:xfrm>
            <a:off x="5132250" y="3488438"/>
            <a:ext cx="3526200" cy="6744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dk2"/>
              </a:buClr>
              <a:buSzPts val="1000"/>
              <a:buChar char="●"/>
              <a:defRPr sz="1000">
                <a:solidFill>
                  <a:schemeClr val="dk2"/>
                </a:solidFill>
              </a:defRPr>
            </a:lvl1pPr>
            <a:lvl2pPr marL="914400" lvl="1" indent="-292100" rtl="0">
              <a:spcBef>
                <a:spcPts val="0"/>
              </a:spcBef>
              <a:spcAft>
                <a:spcPts val="0"/>
              </a:spcAft>
              <a:buClr>
                <a:schemeClr val="dk2"/>
              </a:buClr>
              <a:buSzPts val="1000"/>
              <a:buChar char="○"/>
              <a:defRPr sz="1000">
                <a:solidFill>
                  <a:schemeClr val="dk2"/>
                </a:solidFill>
              </a:defRPr>
            </a:lvl2pPr>
            <a:lvl3pPr marL="1371600" lvl="2" indent="-292100" rtl="0">
              <a:spcBef>
                <a:spcPts val="0"/>
              </a:spcBef>
              <a:spcAft>
                <a:spcPts val="0"/>
              </a:spcAft>
              <a:buClr>
                <a:schemeClr val="dk2"/>
              </a:buClr>
              <a:buSzPts val="1000"/>
              <a:buChar char="■"/>
              <a:defRPr sz="1000">
                <a:solidFill>
                  <a:schemeClr val="dk2"/>
                </a:solidFill>
              </a:defRPr>
            </a:lvl3pPr>
            <a:lvl4pPr marL="1828800" lvl="3" indent="-292100" rtl="0">
              <a:spcBef>
                <a:spcPts val="0"/>
              </a:spcBef>
              <a:spcAft>
                <a:spcPts val="0"/>
              </a:spcAft>
              <a:buClr>
                <a:schemeClr val="dk2"/>
              </a:buClr>
              <a:buSzPts val="1000"/>
              <a:buChar char="●"/>
              <a:defRPr sz="1000">
                <a:solidFill>
                  <a:schemeClr val="dk2"/>
                </a:solidFill>
              </a:defRPr>
            </a:lvl4pPr>
            <a:lvl5pPr marL="2286000" lvl="4" indent="-292100" rtl="0">
              <a:spcBef>
                <a:spcPts val="0"/>
              </a:spcBef>
              <a:spcAft>
                <a:spcPts val="0"/>
              </a:spcAft>
              <a:buClr>
                <a:schemeClr val="dk2"/>
              </a:buClr>
              <a:buSzPts val="1000"/>
              <a:buChar char="○"/>
              <a:defRPr sz="1000">
                <a:solidFill>
                  <a:schemeClr val="dk2"/>
                </a:solidFill>
              </a:defRPr>
            </a:lvl5pPr>
            <a:lvl6pPr marL="2743200" lvl="5" indent="-292100" rtl="0">
              <a:spcBef>
                <a:spcPts val="0"/>
              </a:spcBef>
              <a:spcAft>
                <a:spcPts val="0"/>
              </a:spcAft>
              <a:buClr>
                <a:schemeClr val="dk2"/>
              </a:buClr>
              <a:buSzPts val="1000"/>
              <a:buChar char="■"/>
              <a:defRPr sz="1000">
                <a:solidFill>
                  <a:schemeClr val="dk2"/>
                </a:solidFill>
              </a:defRPr>
            </a:lvl6pPr>
            <a:lvl7pPr marL="3200400" lvl="6" indent="-292100" rtl="0">
              <a:spcBef>
                <a:spcPts val="0"/>
              </a:spcBef>
              <a:spcAft>
                <a:spcPts val="0"/>
              </a:spcAft>
              <a:buClr>
                <a:schemeClr val="dk2"/>
              </a:buClr>
              <a:buSzPts val="1000"/>
              <a:buChar char="●"/>
              <a:defRPr sz="1000">
                <a:solidFill>
                  <a:schemeClr val="dk2"/>
                </a:solidFill>
              </a:defRPr>
            </a:lvl7pPr>
            <a:lvl8pPr marL="3657600" lvl="7" indent="-292100" rtl="0">
              <a:spcBef>
                <a:spcPts val="0"/>
              </a:spcBef>
              <a:spcAft>
                <a:spcPts val="0"/>
              </a:spcAft>
              <a:buClr>
                <a:schemeClr val="dk2"/>
              </a:buClr>
              <a:buSzPts val="1000"/>
              <a:buChar char="○"/>
              <a:defRPr sz="1000">
                <a:solidFill>
                  <a:schemeClr val="dk2"/>
                </a:solidFill>
              </a:defRPr>
            </a:lvl8pPr>
            <a:lvl9pPr marL="4114800" lvl="8" indent="-292100" rtl="0">
              <a:spcBef>
                <a:spcPts val="0"/>
              </a:spcBef>
              <a:spcAft>
                <a:spcPts val="0"/>
              </a:spcAft>
              <a:buClr>
                <a:schemeClr val="dk2"/>
              </a:buClr>
              <a:buSzPts val="1000"/>
              <a:buChar char="■"/>
              <a:defRPr sz="1000">
                <a:solidFill>
                  <a:schemeClr val="dk2"/>
                </a:solidFill>
              </a:defRPr>
            </a:lvl9pPr>
          </a:lstStyle>
          <a:p>
            <a:endParaRPr/>
          </a:p>
        </p:txBody>
      </p:sp>
      <p:sp>
        <p:nvSpPr>
          <p:cNvPr id="283" name="Google Shape;283;p24"/>
          <p:cNvSpPr txBox="1">
            <a:spLocks noGrp="1"/>
          </p:cNvSpPr>
          <p:nvPr>
            <p:ph type="body" idx="4"/>
          </p:nvPr>
        </p:nvSpPr>
        <p:spPr>
          <a:xfrm>
            <a:off x="5132250" y="2123000"/>
            <a:ext cx="3526200" cy="6744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dk2"/>
              </a:buClr>
              <a:buSzPts val="1000"/>
              <a:buChar char="●"/>
              <a:defRPr sz="1000">
                <a:solidFill>
                  <a:schemeClr val="dk2"/>
                </a:solidFill>
              </a:defRPr>
            </a:lvl1pPr>
            <a:lvl2pPr marL="914400" lvl="1" indent="-292100" rtl="0">
              <a:spcBef>
                <a:spcPts val="0"/>
              </a:spcBef>
              <a:spcAft>
                <a:spcPts val="0"/>
              </a:spcAft>
              <a:buClr>
                <a:schemeClr val="dk2"/>
              </a:buClr>
              <a:buSzPts val="1000"/>
              <a:buChar char="○"/>
              <a:defRPr sz="1000">
                <a:solidFill>
                  <a:schemeClr val="dk2"/>
                </a:solidFill>
              </a:defRPr>
            </a:lvl2pPr>
            <a:lvl3pPr marL="1371600" lvl="2" indent="-292100" rtl="0">
              <a:spcBef>
                <a:spcPts val="0"/>
              </a:spcBef>
              <a:spcAft>
                <a:spcPts val="0"/>
              </a:spcAft>
              <a:buClr>
                <a:schemeClr val="dk2"/>
              </a:buClr>
              <a:buSzPts val="1000"/>
              <a:buChar char="■"/>
              <a:defRPr sz="1000">
                <a:solidFill>
                  <a:schemeClr val="dk2"/>
                </a:solidFill>
              </a:defRPr>
            </a:lvl3pPr>
            <a:lvl4pPr marL="1828800" lvl="3" indent="-292100" rtl="0">
              <a:spcBef>
                <a:spcPts val="0"/>
              </a:spcBef>
              <a:spcAft>
                <a:spcPts val="0"/>
              </a:spcAft>
              <a:buClr>
                <a:schemeClr val="dk2"/>
              </a:buClr>
              <a:buSzPts val="1000"/>
              <a:buChar char="●"/>
              <a:defRPr sz="1000">
                <a:solidFill>
                  <a:schemeClr val="dk2"/>
                </a:solidFill>
              </a:defRPr>
            </a:lvl4pPr>
            <a:lvl5pPr marL="2286000" lvl="4" indent="-292100" rtl="0">
              <a:spcBef>
                <a:spcPts val="0"/>
              </a:spcBef>
              <a:spcAft>
                <a:spcPts val="0"/>
              </a:spcAft>
              <a:buClr>
                <a:schemeClr val="dk2"/>
              </a:buClr>
              <a:buSzPts val="1000"/>
              <a:buChar char="○"/>
              <a:defRPr sz="1000">
                <a:solidFill>
                  <a:schemeClr val="dk2"/>
                </a:solidFill>
              </a:defRPr>
            </a:lvl5pPr>
            <a:lvl6pPr marL="2743200" lvl="5" indent="-292100" rtl="0">
              <a:spcBef>
                <a:spcPts val="0"/>
              </a:spcBef>
              <a:spcAft>
                <a:spcPts val="0"/>
              </a:spcAft>
              <a:buClr>
                <a:schemeClr val="dk2"/>
              </a:buClr>
              <a:buSzPts val="1000"/>
              <a:buChar char="■"/>
              <a:defRPr sz="1000">
                <a:solidFill>
                  <a:schemeClr val="dk2"/>
                </a:solidFill>
              </a:defRPr>
            </a:lvl6pPr>
            <a:lvl7pPr marL="3200400" lvl="6" indent="-292100" rtl="0">
              <a:spcBef>
                <a:spcPts val="0"/>
              </a:spcBef>
              <a:spcAft>
                <a:spcPts val="0"/>
              </a:spcAft>
              <a:buClr>
                <a:schemeClr val="dk2"/>
              </a:buClr>
              <a:buSzPts val="1000"/>
              <a:buChar char="●"/>
              <a:defRPr sz="1000">
                <a:solidFill>
                  <a:schemeClr val="dk2"/>
                </a:solidFill>
              </a:defRPr>
            </a:lvl7pPr>
            <a:lvl8pPr marL="3657600" lvl="7" indent="-292100" rtl="0">
              <a:spcBef>
                <a:spcPts val="0"/>
              </a:spcBef>
              <a:spcAft>
                <a:spcPts val="0"/>
              </a:spcAft>
              <a:buClr>
                <a:schemeClr val="dk2"/>
              </a:buClr>
              <a:buSzPts val="1000"/>
              <a:buChar char="○"/>
              <a:defRPr sz="1000">
                <a:solidFill>
                  <a:schemeClr val="dk2"/>
                </a:solidFill>
              </a:defRPr>
            </a:lvl8pPr>
            <a:lvl9pPr marL="4114800" lvl="8" indent="-292100" rtl="0">
              <a:spcBef>
                <a:spcPts val="0"/>
              </a:spcBef>
              <a:spcAft>
                <a:spcPts val="0"/>
              </a:spcAft>
              <a:buClr>
                <a:schemeClr val="dk2"/>
              </a:buClr>
              <a:buSzPts val="1000"/>
              <a:buChar char="■"/>
              <a:defRPr sz="1000">
                <a:solidFill>
                  <a:schemeClr val="dk2"/>
                </a:solidFill>
              </a:defRPr>
            </a:lvl9pPr>
          </a:lstStyle>
          <a:p>
            <a:endParaRPr/>
          </a:p>
        </p:txBody>
      </p:sp>
      <p:sp>
        <p:nvSpPr>
          <p:cNvPr id="284" name="Google Shape;284;p24"/>
          <p:cNvSpPr txBox="1">
            <a:spLocks noGrp="1"/>
          </p:cNvSpPr>
          <p:nvPr>
            <p:ph type="title"/>
          </p:nvPr>
        </p:nvSpPr>
        <p:spPr>
          <a:xfrm>
            <a:off x="574650" y="332975"/>
            <a:ext cx="3526200" cy="45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Clr>
                <a:schemeClr val="lt1"/>
              </a:buClr>
              <a:buSzPts val="2000"/>
              <a:buNone/>
              <a:defRPr>
                <a:solidFill>
                  <a:schemeClr val="lt1"/>
                </a:solidFill>
              </a:defRPr>
            </a:lvl2pPr>
            <a:lvl3pPr lvl="2" rtl="0">
              <a:spcBef>
                <a:spcPts val="0"/>
              </a:spcBef>
              <a:spcAft>
                <a:spcPts val="0"/>
              </a:spcAft>
              <a:buClr>
                <a:schemeClr val="lt1"/>
              </a:buClr>
              <a:buSzPts val="2000"/>
              <a:buNone/>
              <a:defRPr>
                <a:solidFill>
                  <a:schemeClr val="lt1"/>
                </a:solidFill>
              </a:defRPr>
            </a:lvl3pPr>
            <a:lvl4pPr lvl="3" rtl="0">
              <a:spcBef>
                <a:spcPts val="0"/>
              </a:spcBef>
              <a:spcAft>
                <a:spcPts val="0"/>
              </a:spcAft>
              <a:buClr>
                <a:schemeClr val="lt1"/>
              </a:buClr>
              <a:buSzPts val="2000"/>
              <a:buNone/>
              <a:defRPr>
                <a:solidFill>
                  <a:schemeClr val="lt1"/>
                </a:solidFill>
              </a:defRPr>
            </a:lvl4pPr>
            <a:lvl5pPr lvl="4" rtl="0">
              <a:spcBef>
                <a:spcPts val="0"/>
              </a:spcBef>
              <a:spcAft>
                <a:spcPts val="0"/>
              </a:spcAft>
              <a:buClr>
                <a:schemeClr val="lt1"/>
              </a:buClr>
              <a:buSzPts val="2000"/>
              <a:buNone/>
              <a:defRPr>
                <a:solidFill>
                  <a:schemeClr val="lt1"/>
                </a:solidFill>
              </a:defRPr>
            </a:lvl5pPr>
            <a:lvl6pPr lvl="5" rtl="0">
              <a:spcBef>
                <a:spcPts val="0"/>
              </a:spcBef>
              <a:spcAft>
                <a:spcPts val="0"/>
              </a:spcAft>
              <a:buClr>
                <a:schemeClr val="lt1"/>
              </a:buClr>
              <a:buSzPts val="2000"/>
              <a:buNone/>
              <a:defRPr>
                <a:solidFill>
                  <a:schemeClr val="lt1"/>
                </a:solidFill>
              </a:defRPr>
            </a:lvl6pPr>
            <a:lvl7pPr lvl="6" rtl="0">
              <a:spcBef>
                <a:spcPts val="0"/>
              </a:spcBef>
              <a:spcAft>
                <a:spcPts val="0"/>
              </a:spcAft>
              <a:buClr>
                <a:schemeClr val="lt1"/>
              </a:buClr>
              <a:buSzPts val="2000"/>
              <a:buNone/>
              <a:defRPr>
                <a:solidFill>
                  <a:schemeClr val="lt1"/>
                </a:solidFill>
              </a:defRPr>
            </a:lvl7pPr>
            <a:lvl8pPr lvl="7" rtl="0">
              <a:spcBef>
                <a:spcPts val="0"/>
              </a:spcBef>
              <a:spcAft>
                <a:spcPts val="0"/>
              </a:spcAft>
              <a:buClr>
                <a:schemeClr val="lt1"/>
              </a:buClr>
              <a:buSzPts val="2000"/>
              <a:buNone/>
              <a:defRPr>
                <a:solidFill>
                  <a:schemeClr val="lt1"/>
                </a:solidFill>
              </a:defRPr>
            </a:lvl8pPr>
            <a:lvl9pPr lvl="8" rtl="0">
              <a:spcBef>
                <a:spcPts val="0"/>
              </a:spcBef>
              <a:spcAft>
                <a:spcPts val="0"/>
              </a:spcAft>
              <a:buClr>
                <a:schemeClr val="lt1"/>
              </a:buClr>
              <a:buSzPts val="2000"/>
              <a:buNone/>
              <a:defRPr>
                <a:solidFill>
                  <a:schemeClr val="lt1"/>
                </a:solidFill>
              </a:defRPr>
            </a:lvl9pPr>
          </a:lstStyle>
          <a:p>
            <a:endParaRPr/>
          </a:p>
        </p:txBody>
      </p:sp>
      <p:sp>
        <p:nvSpPr>
          <p:cNvPr id="285" name="Google Shape;285;p24"/>
          <p:cNvSpPr/>
          <p:nvPr/>
        </p:nvSpPr>
        <p:spPr>
          <a:xfrm>
            <a:off x="4619625" y="1431888"/>
            <a:ext cx="4238400" cy="1014600"/>
          </a:xfrm>
          <a:prstGeom prst="snip1Rect">
            <a:avLst>
              <a:gd name="adj" fmla="val 8737"/>
            </a:avLst>
          </a:prstGeom>
          <a:solidFill>
            <a:schemeClr val="lt1"/>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solidFill>
                <a:schemeClr val="lt1"/>
              </a:solidFill>
            </a:endParaRPr>
          </a:p>
        </p:txBody>
      </p:sp>
      <p:sp>
        <p:nvSpPr>
          <p:cNvPr id="286" name="Google Shape;286;p24"/>
          <p:cNvSpPr txBox="1">
            <a:spLocks noGrp="1"/>
          </p:cNvSpPr>
          <p:nvPr>
            <p:ph type="body" idx="5"/>
          </p:nvPr>
        </p:nvSpPr>
        <p:spPr>
          <a:xfrm>
            <a:off x="5332225" y="1613000"/>
            <a:ext cx="3326100" cy="6744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dk2"/>
              </a:buClr>
              <a:buSzPts val="1000"/>
              <a:buChar char="●"/>
              <a:defRPr sz="1000">
                <a:solidFill>
                  <a:schemeClr val="dk2"/>
                </a:solidFill>
              </a:defRPr>
            </a:lvl1pPr>
            <a:lvl2pPr marL="914400" lvl="1" indent="-292100" rtl="0">
              <a:spcBef>
                <a:spcPts val="0"/>
              </a:spcBef>
              <a:spcAft>
                <a:spcPts val="0"/>
              </a:spcAft>
              <a:buClr>
                <a:schemeClr val="dk2"/>
              </a:buClr>
              <a:buSzPts val="1000"/>
              <a:buChar char="○"/>
              <a:defRPr sz="1000">
                <a:solidFill>
                  <a:schemeClr val="dk2"/>
                </a:solidFill>
              </a:defRPr>
            </a:lvl2pPr>
            <a:lvl3pPr marL="1371600" lvl="2" indent="-292100" rtl="0">
              <a:spcBef>
                <a:spcPts val="0"/>
              </a:spcBef>
              <a:spcAft>
                <a:spcPts val="0"/>
              </a:spcAft>
              <a:buClr>
                <a:schemeClr val="dk2"/>
              </a:buClr>
              <a:buSzPts val="1000"/>
              <a:buChar char="■"/>
              <a:defRPr sz="1000">
                <a:solidFill>
                  <a:schemeClr val="dk2"/>
                </a:solidFill>
              </a:defRPr>
            </a:lvl3pPr>
            <a:lvl4pPr marL="1828800" lvl="3" indent="-292100" rtl="0">
              <a:spcBef>
                <a:spcPts val="0"/>
              </a:spcBef>
              <a:spcAft>
                <a:spcPts val="0"/>
              </a:spcAft>
              <a:buClr>
                <a:schemeClr val="dk2"/>
              </a:buClr>
              <a:buSzPts val="1000"/>
              <a:buChar char="●"/>
              <a:defRPr sz="1000">
                <a:solidFill>
                  <a:schemeClr val="dk2"/>
                </a:solidFill>
              </a:defRPr>
            </a:lvl4pPr>
            <a:lvl5pPr marL="2286000" lvl="4" indent="-292100" rtl="0">
              <a:spcBef>
                <a:spcPts val="0"/>
              </a:spcBef>
              <a:spcAft>
                <a:spcPts val="0"/>
              </a:spcAft>
              <a:buClr>
                <a:schemeClr val="dk2"/>
              </a:buClr>
              <a:buSzPts val="1000"/>
              <a:buChar char="○"/>
              <a:defRPr sz="1000">
                <a:solidFill>
                  <a:schemeClr val="dk2"/>
                </a:solidFill>
              </a:defRPr>
            </a:lvl5pPr>
            <a:lvl6pPr marL="2743200" lvl="5" indent="-292100" rtl="0">
              <a:spcBef>
                <a:spcPts val="0"/>
              </a:spcBef>
              <a:spcAft>
                <a:spcPts val="0"/>
              </a:spcAft>
              <a:buClr>
                <a:schemeClr val="dk2"/>
              </a:buClr>
              <a:buSzPts val="1000"/>
              <a:buChar char="■"/>
              <a:defRPr sz="1000">
                <a:solidFill>
                  <a:schemeClr val="dk2"/>
                </a:solidFill>
              </a:defRPr>
            </a:lvl6pPr>
            <a:lvl7pPr marL="3200400" lvl="6" indent="-292100" rtl="0">
              <a:spcBef>
                <a:spcPts val="0"/>
              </a:spcBef>
              <a:spcAft>
                <a:spcPts val="0"/>
              </a:spcAft>
              <a:buClr>
                <a:schemeClr val="dk2"/>
              </a:buClr>
              <a:buSzPts val="1000"/>
              <a:buChar char="●"/>
              <a:defRPr sz="1000">
                <a:solidFill>
                  <a:schemeClr val="dk2"/>
                </a:solidFill>
              </a:defRPr>
            </a:lvl7pPr>
            <a:lvl8pPr marL="3657600" lvl="7" indent="-292100" rtl="0">
              <a:spcBef>
                <a:spcPts val="0"/>
              </a:spcBef>
              <a:spcAft>
                <a:spcPts val="0"/>
              </a:spcAft>
              <a:buClr>
                <a:schemeClr val="dk2"/>
              </a:buClr>
              <a:buSzPts val="1000"/>
              <a:buChar char="○"/>
              <a:defRPr sz="1000">
                <a:solidFill>
                  <a:schemeClr val="dk2"/>
                </a:solidFill>
              </a:defRPr>
            </a:lvl8pPr>
            <a:lvl9pPr marL="4114800" lvl="8" indent="-292100" rtl="0">
              <a:spcBef>
                <a:spcPts val="0"/>
              </a:spcBef>
              <a:spcAft>
                <a:spcPts val="0"/>
              </a:spcAft>
              <a:buClr>
                <a:schemeClr val="dk2"/>
              </a:buClr>
              <a:buSzPts val="1000"/>
              <a:buChar char="■"/>
              <a:defRPr sz="1000">
                <a:solidFill>
                  <a:schemeClr val="dk2"/>
                </a:solidFill>
              </a:defRPr>
            </a:lvl9pPr>
          </a:lstStyle>
          <a:p>
            <a:endParaRPr/>
          </a:p>
        </p:txBody>
      </p:sp>
      <p:grpSp>
        <p:nvGrpSpPr>
          <p:cNvPr id="287" name="Google Shape;287;p24"/>
          <p:cNvGrpSpPr/>
          <p:nvPr/>
        </p:nvGrpSpPr>
        <p:grpSpPr>
          <a:xfrm>
            <a:off x="4849410" y="1786354"/>
            <a:ext cx="327666" cy="327666"/>
            <a:chOff x="5814125" y="1393900"/>
            <a:chExt cx="2255100" cy="2255100"/>
          </a:xfrm>
        </p:grpSpPr>
        <p:sp>
          <p:nvSpPr>
            <p:cNvPr id="288" name="Google Shape;288;p24"/>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89" name="Google Shape;289;p24"/>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90" name="Google Shape;290;p24"/>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91" name="Google Shape;291;p24"/>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292" name="Google Shape;292;p24"/>
          <p:cNvSpPr/>
          <p:nvPr/>
        </p:nvSpPr>
        <p:spPr>
          <a:xfrm>
            <a:off x="4619625" y="2697013"/>
            <a:ext cx="4238400" cy="1014600"/>
          </a:xfrm>
          <a:prstGeom prst="snip1Rect">
            <a:avLst>
              <a:gd name="adj" fmla="val 8737"/>
            </a:avLst>
          </a:prstGeom>
          <a:solidFill>
            <a:schemeClr val="lt1"/>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solidFill>
                <a:schemeClr val="lt1"/>
              </a:solidFill>
            </a:endParaRPr>
          </a:p>
        </p:txBody>
      </p:sp>
      <p:sp>
        <p:nvSpPr>
          <p:cNvPr id="293" name="Google Shape;293;p24"/>
          <p:cNvSpPr txBox="1">
            <a:spLocks noGrp="1"/>
          </p:cNvSpPr>
          <p:nvPr>
            <p:ph type="body" idx="6"/>
          </p:nvPr>
        </p:nvSpPr>
        <p:spPr>
          <a:xfrm>
            <a:off x="5332225" y="2878125"/>
            <a:ext cx="3326100" cy="6744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dk2"/>
              </a:buClr>
              <a:buSzPts val="1000"/>
              <a:buChar char="●"/>
              <a:defRPr sz="1000">
                <a:solidFill>
                  <a:schemeClr val="dk2"/>
                </a:solidFill>
              </a:defRPr>
            </a:lvl1pPr>
            <a:lvl2pPr marL="914400" lvl="1" indent="-292100" rtl="0">
              <a:spcBef>
                <a:spcPts val="0"/>
              </a:spcBef>
              <a:spcAft>
                <a:spcPts val="0"/>
              </a:spcAft>
              <a:buClr>
                <a:schemeClr val="dk2"/>
              </a:buClr>
              <a:buSzPts val="1000"/>
              <a:buChar char="○"/>
              <a:defRPr sz="1000">
                <a:solidFill>
                  <a:schemeClr val="dk2"/>
                </a:solidFill>
              </a:defRPr>
            </a:lvl2pPr>
            <a:lvl3pPr marL="1371600" lvl="2" indent="-292100" rtl="0">
              <a:spcBef>
                <a:spcPts val="0"/>
              </a:spcBef>
              <a:spcAft>
                <a:spcPts val="0"/>
              </a:spcAft>
              <a:buClr>
                <a:schemeClr val="dk2"/>
              </a:buClr>
              <a:buSzPts val="1000"/>
              <a:buChar char="■"/>
              <a:defRPr sz="1000">
                <a:solidFill>
                  <a:schemeClr val="dk2"/>
                </a:solidFill>
              </a:defRPr>
            </a:lvl3pPr>
            <a:lvl4pPr marL="1828800" lvl="3" indent="-292100" rtl="0">
              <a:spcBef>
                <a:spcPts val="0"/>
              </a:spcBef>
              <a:spcAft>
                <a:spcPts val="0"/>
              </a:spcAft>
              <a:buClr>
                <a:schemeClr val="dk2"/>
              </a:buClr>
              <a:buSzPts val="1000"/>
              <a:buChar char="●"/>
              <a:defRPr sz="1000">
                <a:solidFill>
                  <a:schemeClr val="dk2"/>
                </a:solidFill>
              </a:defRPr>
            </a:lvl4pPr>
            <a:lvl5pPr marL="2286000" lvl="4" indent="-292100" rtl="0">
              <a:spcBef>
                <a:spcPts val="0"/>
              </a:spcBef>
              <a:spcAft>
                <a:spcPts val="0"/>
              </a:spcAft>
              <a:buClr>
                <a:schemeClr val="dk2"/>
              </a:buClr>
              <a:buSzPts val="1000"/>
              <a:buChar char="○"/>
              <a:defRPr sz="1000">
                <a:solidFill>
                  <a:schemeClr val="dk2"/>
                </a:solidFill>
              </a:defRPr>
            </a:lvl5pPr>
            <a:lvl6pPr marL="2743200" lvl="5" indent="-292100" rtl="0">
              <a:spcBef>
                <a:spcPts val="0"/>
              </a:spcBef>
              <a:spcAft>
                <a:spcPts val="0"/>
              </a:spcAft>
              <a:buClr>
                <a:schemeClr val="dk2"/>
              </a:buClr>
              <a:buSzPts val="1000"/>
              <a:buChar char="■"/>
              <a:defRPr sz="1000">
                <a:solidFill>
                  <a:schemeClr val="dk2"/>
                </a:solidFill>
              </a:defRPr>
            </a:lvl6pPr>
            <a:lvl7pPr marL="3200400" lvl="6" indent="-292100" rtl="0">
              <a:spcBef>
                <a:spcPts val="0"/>
              </a:spcBef>
              <a:spcAft>
                <a:spcPts val="0"/>
              </a:spcAft>
              <a:buClr>
                <a:schemeClr val="dk2"/>
              </a:buClr>
              <a:buSzPts val="1000"/>
              <a:buChar char="●"/>
              <a:defRPr sz="1000">
                <a:solidFill>
                  <a:schemeClr val="dk2"/>
                </a:solidFill>
              </a:defRPr>
            </a:lvl7pPr>
            <a:lvl8pPr marL="3657600" lvl="7" indent="-292100" rtl="0">
              <a:spcBef>
                <a:spcPts val="0"/>
              </a:spcBef>
              <a:spcAft>
                <a:spcPts val="0"/>
              </a:spcAft>
              <a:buClr>
                <a:schemeClr val="dk2"/>
              </a:buClr>
              <a:buSzPts val="1000"/>
              <a:buChar char="○"/>
              <a:defRPr sz="1000">
                <a:solidFill>
                  <a:schemeClr val="dk2"/>
                </a:solidFill>
              </a:defRPr>
            </a:lvl8pPr>
            <a:lvl9pPr marL="4114800" lvl="8" indent="-292100" rtl="0">
              <a:spcBef>
                <a:spcPts val="0"/>
              </a:spcBef>
              <a:spcAft>
                <a:spcPts val="0"/>
              </a:spcAft>
              <a:buClr>
                <a:schemeClr val="dk2"/>
              </a:buClr>
              <a:buSzPts val="1000"/>
              <a:buChar char="■"/>
              <a:defRPr sz="1000">
                <a:solidFill>
                  <a:schemeClr val="dk2"/>
                </a:solidFill>
              </a:defRPr>
            </a:lvl9pPr>
          </a:lstStyle>
          <a:p>
            <a:endParaRPr/>
          </a:p>
        </p:txBody>
      </p:sp>
      <p:grpSp>
        <p:nvGrpSpPr>
          <p:cNvPr id="294" name="Google Shape;294;p24"/>
          <p:cNvGrpSpPr/>
          <p:nvPr/>
        </p:nvGrpSpPr>
        <p:grpSpPr>
          <a:xfrm>
            <a:off x="4849410" y="3051479"/>
            <a:ext cx="327666" cy="327666"/>
            <a:chOff x="5814125" y="1393900"/>
            <a:chExt cx="2255100" cy="2255100"/>
          </a:xfrm>
        </p:grpSpPr>
        <p:sp>
          <p:nvSpPr>
            <p:cNvPr id="295" name="Google Shape;295;p24"/>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96" name="Google Shape;296;p24"/>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97" name="Google Shape;297;p24"/>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298" name="Google Shape;298;p24"/>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299" name="Google Shape;299;p24"/>
          <p:cNvSpPr/>
          <p:nvPr/>
        </p:nvSpPr>
        <p:spPr>
          <a:xfrm>
            <a:off x="4619625" y="3962138"/>
            <a:ext cx="4238400" cy="1014600"/>
          </a:xfrm>
          <a:prstGeom prst="snip1Rect">
            <a:avLst>
              <a:gd name="adj" fmla="val 8737"/>
            </a:avLst>
          </a:prstGeom>
          <a:solidFill>
            <a:schemeClr val="lt1"/>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solidFill>
                <a:schemeClr val="lt1"/>
              </a:solidFill>
            </a:endParaRPr>
          </a:p>
        </p:txBody>
      </p:sp>
      <p:sp>
        <p:nvSpPr>
          <p:cNvPr id="300" name="Google Shape;300;p24"/>
          <p:cNvSpPr txBox="1">
            <a:spLocks noGrp="1"/>
          </p:cNvSpPr>
          <p:nvPr>
            <p:ph type="body" idx="7"/>
          </p:nvPr>
        </p:nvSpPr>
        <p:spPr>
          <a:xfrm>
            <a:off x="5332225" y="4143250"/>
            <a:ext cx="3326100" cy="6744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dk2"/>
              </a:buClr>
              <a:buSzPts val="1000"/>
              <a:buChar char="●"/>
              <a:defRPr sz="1000">
                <a:solidFill>
                  <a:schemeClr val="dk2"/>
                </a:solidFill>
              </a:defRPr>
            </a:lvl1pPr>
            <a:lvl2pPr marL="914400" lvl="1" indent="-292100" rtl="0">
              <a:spcBef>
                <a:spcPts val="0"/>
              </a:spcBef>
              <a:spcAft>
                <a:spcPts val="0"/>
              </a:spcAft>
              <a:buClr>
                <a:schemeClr val="dk2"/>
              </a:buClr>
              <a:buSzPts val="1000"/>
              <a:buChar char="○"/>
              <a:defRPr sz="1000">
                <a:solidFill>
                  <a:schemeClr val="dk2"/>
                </a:solidFill>
              </a:defRPr>
            </a:lvl2pPr>
            <a:lvl3pPr marL="1371600" lvl="2" indent="-292100" rtl="0">
              <a:spcBef>
                <a:spcPts val="0"/>
              </a:spcBef>
              <a:spcAft>
                <a:spcPts val="0"/>
              </a:spcAft>
              <a:buClr>
                <a:schemeClr val="dk2"/>
              </a:buClr>
              <a:buSzPts val="1000"/>
              <a:buChar char="■"/>
              <a:defRPr sz="1000">
                <a:solidFill>
                  <a:schemeClr val="dk2"/>
                </a:solidFill>
              </a:defRPr>
            </a:lvl3pPr>
            <a:lvl4pPr marL="1828800" lvl="3" indent="-292100" rtl="0">
              <a:spcBef>
                <a:spcPts val="0"/>
              </a:spcBef>
              <a:spcAft>
                <a:spcPts val="0"/>
              </a:spcAft>
              <a:buClr>
                <a:schemeClr val="dk2"/>
              </a:buClr>
              <a:buSzPts val="1000"/>
              <a:buChar char="●"/>
              <a:defRPr sz="1000">
                <a:solidFill>
                  <a:schemeClr val="dk2"/>
                </a:solidFill>
              </a:defRPr>
            </a:lvl4pPr>
            <a:lvl5pPr marL="2286000" lvl="4" indent="-292100" rtl="0">
              <a:spcBef>
                <a:spcPts val="0"/>
              </a:spcBef>
              <a:spcAft>
                <a:spcPts val="0"/>
              </a:spcAft>
              <a:buClr>
                <a:schemeClr val="dk2"/>
              </a:buClr>
              <a:buSzPts val="1000"/>
              <a:buChar char="○"/>
              <a:defRPr sz="1000">
                <a:solidFill>
                  <a:schemeClr val="dk2"/>
                </a:solidFill>
              </a:defRPr>
            </a:lvl5pPr>
            <a:lvl6pPr marL="2743200" lvl="5" indent="-292100" rtl="0">
              <a:spcBef>
                <a:spcPts val="0"/>
              </a:spcBef>
              <a:spcAft>
                <a:spcPts val="0"/>
              </a:spcAft>
              <a:buClr>
                <a:schemeClr val="dk2"/>
              </a:buClr>
              <a:buSzPts val="1000"/>
              <a:buChar char="■"/>
              <a:defRPr sz="1000">
                <a:solidFill>
                  <a:schemeClr val="dk2"/>
                </a:solidFill>
              </a:defRPr>
            </a:lvl6pPr>
            <a:lvl7pPr marL="3200400" lvl="6" indent="-292100" rtl="0">
              <a:spcBef>
                <a:spcPts val="0"/>
              </a:spcBef>
              <a:spcAft>
                <a:spcPts val="0"/>
              </a:spcAft>
              <a:buClr>
                <a:schemeClr val="dk2"/>
              </a:buClr>
              <a:buSzPts val="1000"/>
              <a:buChar char="●"/>
              <a:defRPr sz="1000">
                <a:solidFill>
                  <a:schemeClr val="dk2"/>
                </a:solidFill>
              </a:defRPr>
            </a:lvl7pPr>
            <a:lvl8pPr marL="3657600" lvl="7" indent="-292100" rtl="0">
              <a:spcBef>
                <a:spcPts val="0"/>
              </a:spcBef>
              <a:spcAft>
                <a:spcPts val="0"/>
              </a:spcAft>
              <a:buClr>
                <a:schemeClr val="dk2"/>
              </a:buClr>
              <a:buSzPts val="1000"/>
              <a:buChar char="○"/>
              <a:defRPr sz="1000">
                <a:solidFill>
                  <a:schemeClr val="dk2"/>
                </a:solidFill>
              </a:defRPr>
            </a:lvl8pPr>
            <a:lvl9pPr marL="4114800" lvl="8" indent="-292100" rtl="0">
              <a:spcBef>
                <a:spcPts val="0"/>
              </a:spcBef>
              <a:spcAft>
                <a:spcPts val="0"/>
              </a:spcAft>
              <a:buClr>
                <a:schemeClr val="dk2"/>
              </a:buClr>
              <a:buSzPts val="1000"/>
              <a:buChar char="■"/>
              <a:defRPr sz="1000">
                <a:solidFill>
                  <a:schemeClr val="dk2"/>
                </a:solidFill>
              </a:defRPr>
            </a:lvl9pPr>
          </a:lstStyle>
          <a:p>
            <a:endParaRPr/>
          </a:p>
        </p:txBody>
      </p:sp>
      <p:grpSp>
        <p:nvGrpSpPr>
          <p:cNvPr id="301" name="Google Shape;301;p24"/>
          <p:cNvGrpSpPr/>
          <p:nvPr/>
        </p:nvGrpSpPr>
        <p:grpSpPr>
          <a:xfrm>
            <a:off x="4849410" y="4316604"/>
            <a:ext cx="327666" cy="327666"/>
            <a:chOff x="5814125" y="1393900"/>
            <a:chExt cx="2255100" cy="2255100"/>
          </a:xfrm>
        </p:grpSpPr>
        <p:sp>
          <p:nvSpPr>
            <p:cNvPr id="302" name="Google Shape;302;p24"/>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03" name="Google Shape;303;p24"/>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04" name="Google Shape;304;p24"/>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05" name="Google Shape;305;p24"/>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lide With Bullet Points v2">
  <p:cSld name="BLANK_2">
    <p:bg>
      <p:bgPr>
        <a:solidFill>
          <a:schemeClr val="accent2"/>
        </a:solidFill>
        <a:effectLst/>
      </p:bgPr>
    </p:bg>
    <p:spTree>
      <p:nvGrpSpPr>
        <p:cNvPr id="1" name="Shape 306"/>
        <p:cNvGrpSpPr/>
        <p:nvPr/>
      </p:nvGrpSpPr>
      <p:grpSpPr>
        <a:xfrm>
          <a:off x="0" y="0"/>
          <a:ext cx="0" cy="0"/>
          <a:chOff x="0" y="0"/>
          <a:chExt cx="0" cy="0"/>
        </a:xfrm>
      </p:grpSpPr>
      <p:sp>
        <p:nvSpPr>
          <p:cNvPr id="307" name="Google Shape;307;p25"/>
          <p:cNvSpPr/>
          <p:nvPr/>
        </p:nvSpPr>
        <p:spPr>
          <a:xfrm>
            <a:off x="666000" y="1314025"/>
            <a:ext cx="3526200" cy="3300000"/>
          </a:xfrm>
          <a:prstGeom prst="rect">
            <a:avLst/>
          </a:prstGeom>
          <a:solidFill>
            <a:srgbClr val="0000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08" name="Google Shape;308;p25"/>
          <p:cNvSpPr/>
          <p:nvPr/>
        </p:nvSpPr>
        <p:spPr>
          <a:xfrm>
            <a:off x="4759875" y="0"/>
            <a:ext cx="4384200" cy="5143500"/>
          </a:xfrm>
          <a:prstGeom prst="rect">
            <a:avLst/>
          </a:prstGeom>
          <a:solidFill>
            <a:schemeClr val="lt1"/>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09" name="Google Shape;309;p25"/>
          <p:cNvSpPr>
            <a:spLocks noGrp="1"/>
          </p:cNvSpPr>
          <p:nvPr>
            <p:ph type="pic" idx="2"/>
          </p:nvPr>
        </p:nvSpPr>
        <p:spPr>
          <a:xfrm>
            <a:off x="574650" y="1229050"/>
            <a:ext cx="3526200" cy="3300000"/>
          </a:xfrm>
          <a:prstGeom prst="rect">
            <a:avLst/>
          </a:prstGeom>
          <a:noFill/>
          <a:ln>
            <a:noFill/>
          </a:ln>
        </p:spPr>
      </p:sp>
      <p:sp>
        <p:nvSpPr>
          <p:cNvPr id="310" name="Google Shape;310;p25"/>
          <p:cNvSpPr txBox="1">
            <a:spLocks noGrp="1"/>
          </p:cNvSpPr>
          <p:nvPr>
            <p:ph type="body" idx="1"/>
          </p:nvPr>
        </p:nvSpPr>
        <p:spPr>
          <a:xfrm>
            <a:off x="5137100" y="1124700"/>
            <a:ext cx="3571800" cy="32178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dk2"/>
              </a:buClr>
              <a:buSzPts val="1000"/>
              <a:buChar char="●"/>
              <a:defRPr sz="1000">
                <a:solidFill>
                  <a:schemeClr val="dk2"/>
                </a:solidFill>
              </a:defRPr>
            </a:lvl1pPr>
            <a:lvl2pPr marL="914400" lvl="1" indent="-292100" rtl="0">
              <a:spcBef>
                <a:spcPts val="0"/>
              </a:spcBef>
              <a:spcAft>
                <a:spcPts val="0"/>
              </a:spcAft>
              <a:buClr>
                <a:schemeClr val="dk2"/>
              </a:buClr>
              <a:buSzPts val="1000"/>
              <a:buChar char="○"/>
              <a:defRPr sz="1000">
                <a:solidFill>
                  <a:schemeClr val="dk2"/>
                </a:solidFill>
              </a:defRPr>
            </a:lvl2pPr>
            <a:lvl3pPr marL="1371600" lvl="2" indent="-292100" rtl="0">
              <a:spcBef>
                <a:spcPts val="0"/>
              </a:spcBef>
              <a:spcAft>
                <a:spcPts val="0"/>
              </a:spcAft>
              <a:buClr>
                <a:schemeClr val="dk2"/>
              </a:buClr>
              <a:buSzPts val="1000"/>
              <a:buChar char="■"/>
              <a:defRPr sz="1000">
                <a:solidFill>
                  <a:schemeClr val="dk2"/>
                </a:solidFill>
              </a:defRPr>
            </a:lvl3pPr>
            <a:lvl4pPr marL="1828800" lvl="3" indent="-292100" rtl="0">
              <a:spcBef>
                <a:spcPts val="0"/>
              </a:spcBef>
              <a:spcAft>
                <a:spcPts val="0"/>
              </a:spcAft>
              <a:buClr>
                <a:schemeClr val="dk2"/>
              </a:buClr>
              <a:buSzPts val="1000"/>
              <a:buChar char="●"/>
              <a:defRPr sz="1000">
                <a:solidFill>
                  <a:schemeClr val="dk2"/>
                </a:solidFill>
              </a:defRPr>
            </a:lvl4pPr>
            <a:lvl5pPr marL="2286000" lvl="4" indent="-292100" rtl="0">
              <a:spcBef>
                <a:spcPts val="0"/>
              </a:spcBef>
              <a:spcAft>
                <a:spcPts val="0"/>
              </a:spcAft>
              <a:buClr>
                <a:schemeClr val="dk2"/>
              </a:buClr>
              <a:buSzPts val="1000"/>
              <a:buChar char="○"/>
              <a:defRPr sz="1000">
                <a:solidFill>
                  <a:schemeClr val="dk2"/>
                </a:solidFill>
              </a:defRPr>
            </a:lvl5pPr>
            <a:lvl6pPr marL="2743200" lvl="5" indent="-292100" rtl="0">
              <a:spcBef>
                <a:spcPts val="0"/>
              </a:spcBef>
              <a:spcAft>
                <a:spcPts val="0"/>
              </a:spcAft>
              <a:buClr>
                <a:schemeClr val="dk2"/>
              </a:buClr>
              <a:buSzPts val="1000"/>
              <a:buChar char="■"/>
              <a:defRPr sz="1000">
                <a:solidFill>
                  <a:schemeClr val="dk2"/>
                </a:solidFill>
              </a:defRPr>
            </a:lvl6pPr>
            <a:lvl7pPr marL="3200400" lvl="6" indent="-292100" rtl="0">
              <a:spcBef>
                <a:spcPts val="0"/>
              </a:spcBef>
              <a:spcAft>
                <a:spcPts val="0"/>
              </a:spcAft>
              <a:buClr>
                <a:schemeClr val="dk2"/>
              </a:buClr>
              <a:buSzPts val="1000"/>
              <a:buChar char="●"/>
              <a:defRPr sz="1000">
                <a:solidFill>
                  <a:schemeClr val="dk2"/>
                </a:solidFill>
              </a:defRPr>
            </a:lvl7pPr>
            <a:lvl8pPr marL="3657600" lvl="7" indent="-292100" rtl="0">
              <a:spcBef>
                <a:spcPts val="0"/>
              </a:spcBef>
              <a:spcAft>
                <a:spcPts val="0"/>
              </a:spcAft>
              <a:buClr>
                <a:schemeClr val="dk2"/>
              </a:buClr>
              <a:buSzPts val="1000"/>
              <a:buChar char="○"/>
              <a:defRPr sz="1000">
                <a:solidFill>
                  <a:schemeClr val="dk2"/>
                </a:solidFill>
              </a:defRPr>
            </a:lvl8pPr>
            <a:lvl9pPr marL="4114800" lvl="8" indent="-292100" rtl="0">
              <a:spcBef>
                <a:spcPts val="0"/>
              </a:spcBef>
              <a:spcAft>
                <a:spcPts val="0"/>
              </a:spcAft>
              <a:buClr>
                <a:schemeClr val="dk2"/>
              </a:buClr>
              <a:buSzPts val="1000"/>
              <a:buChar char="■"/>
              <a:defRPr sz="1000">
                <a:solidFill>
                  <a:schemeClr val="dk2"/>
                </a:solidFill>
              </a:defRPr>
            </a:lvl9pPr>
          </a:lstStyle>
          <a:p>
            <a:endParaRPr/>
          </a:p>
        </p:txBody>
      </p:sp>
      <p:grpSp>
        <p:nvGrpSpPr>
          <p:cNvPr id="311" name="Google Shape;311;p25"/>
          <p:cNvGrpSpPr/>
          <p:nvPr/>
        </p:nvGrpSpPr>
        <p:grpSpPr>
          <a:xfrm>
            <a:off x="5137110" y="521229"/>
            <a:ext cx="327666" cy="327666"/>
            <a:chOff x="5814125" y="1393900"/>
            <a:chExt cx="2255100" cy="2255100"/>
          </a:xfrm>
        </p:grpSpPr>
        <p:sp>
          <p:nvSpPr>
            <p:cNvPr id="312" name="Google Shape;312;p25"/>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13" name="Google Shape;313;p25"/>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14" name="Google Shape;314;p25"/>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15" name="Google Shape;315;p25"/>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316" name="Google Shape;316;p25"/>
          <p:cNvSpPr txBox="1">
            <a:spLocks noGrp="1"/>
          </p:cNvSpPr>
          <p:nvPr>
            <p:ph type="title"/>
          </p:nvPr>
        </p:nvSpPr>
        <p:spPr>
          <a:xfrm>
            <a:off x="574650" y="332975"/>
            <a:ext cx="3526200" cy="450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Clr>
                <a:schemeClr val="lt1"/>
              </a:buClr>
              <a:buSzPts val="2000"/>
              <a:buNone/>
              <a:defRPr>
                <a:solidFill>
                  <a:schemeClr val="lt1"/>
                </a:solidFill>
              </a:defRPr>
            </a:lvl2pPr>
            <a:lvl3pPr lvl="2" rtl="0">
              <a:spcBef>
                <a:spcPts val="0"/>
              </a:spcBef>
              <a:spcAft>
                <a:spcPts val="0"/>
              </a:spcAft>
              <a:buClr>
                <a:schemeClr val="lt1"/>
              </a:buClr>
              <a:buSzPts val="2000"/>
              <a:buNone/>
              <a:defRPr>
                <a:solidFill>
                  <a:schemeClr val="lt1"/>
                </a:solidFill>
              </a:defRPr>
            </a:lvl3pPr>
            <a:lvl4pPr lvl="3" rtl="0">
              <a:spcBef>
                <a:spcPts val="0"/>
              </a:spcBef>
              <a:spcAft>
                <a:spcPts val="0"/>
              </a:spcAft>
              <a:buClr>
                <a:schemeClr val="lt1"/>
              </a:buClr>
              <a:buSzPts val="2000"/>
              <a:buNone/>
              <a:defRPr>
                <a:solidFill>
                  <a:schemeClr val="lt1"/>
                </a:solidFill>
              </a:defRPr>
            </a:lvl4pPr>
            <a:lvl5pPr lvl="4" rtl="0">
              <a:spcBef>
                <a:spcPts val="0"/>
              </a:spcBef>
              <a:spcAft>
                <a:spcPts val="0"/>
              </a:spcAft>
              <a:buClr>
                <a:schemeClr val="lt1"/>
              </a:buClr>
              <a:buSzPts val="2000"/>
              <a:buNone/>
              <a:defRPr>
                <a:solidFill>
                  <a:schemeClr val="lt1"/>
                </a:solidFill>
              </a:defRPr>
            </a:lvl5pPr>
            <a:lvl6pPr lvl="5" rtl="0">
              <a:spcBef>
                <a:spcPts val="0"/>
              </a:spcBef>
              <a:spcAft>
                <a:spcPts val="0"/>
              </a:spcAft>
              <a:buClr>
                <a:schemeClr val="lt1"/>
              </a:buClr>
              <a:buSzPts val="2000"/>
              <a:buNone/>
              <a:defRPr>
                <a:solidFill>
                  <a:schemeClr val="lt1"/>
                </a:solidFill>
              </a:defRPr>
            </a:lvl6pPr>
            <a:lvl7pPr lvl="6" rtl="0">
              <a:spcBef>
                <a:spcPts val="0"/>
              </a:spcBef>
              <a:spcAft>
                <a:spcPts val="0"/>
              </a:spcAft>
              <a:buClr>
                <a:schemeClr val="lt1"/>
              </a:buClr>
              <a:buSzPts val="2000"/>
              <a:buNone/>
              <a:defRPr>
                <a:solidFill>
                  <a:schemeClr val="lt1"/>
                </a:solidFill>
              </a:defRPr>
            </a:lvl7pPr>
            <a:lvl8pPr lvl="7" rtl="0">
              <a:spcBef>
                <a:spcPts val="0"/>
              </a:spcBef>
              <a:spcAft>
                <a:spcPts val="0"/>
              </a:spcAft>
              <a:buClr>
                <a:schemeClr val="lt1"/>
              </a:buClr>
              <a:buSzPts val="2000"/>
              <a:buNone/>
              <a:defRPr>
                <a:solidFill>
                  <a:schemeClr val="lt1"/>
                </a:solidFill>
              </a:defRPr>
            </a:lvl8pPr>
            <a:lvl9pPr lvl="8" rtl="0">
              <a:spcBef>
                <a:spcPts val="0"/>
              </a:spcBef>
              <a:spcAft>
                <a:spcPts val="0"/>
              </a:spcAft>
              <a:buClr>
                <a:schemeClr val="lt1"/>
              </a:buClr>
              <a:buSzPts val="2000"/>
              <a:buNone/>
              <a:defRPr>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pos="3236">
          <p15:clr>
            <a:srgbClr val="E46962"/>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lide With Paragraph v2 - Image">
  <p:cSld name="BLANK_1">
    <p:bg>
      <p:bgPr>
        <a:solidFill>
          <a:schemeClr val="lt1"/>
        </a:solidFill>
        <a:effectLst/>
      </p:bgPr>
    </p:bg>
    <p:spTree>
      <p:nvGrpSpPr>
        <p:cNvPr id="1" name="Shape 317"/>
        <p:cNvGrpSpPr/>
        <p:nvPr/>
      </p:nvGrpSpPr>
      <p:grpSpPr>
        <a:xfrm>
          <a:off x="0" y="0"/>
          <a:ext cx="0" cy="0"/>
          <a:chOff x="0" y="0"/>
          <a:chExt cx="0" cy="0"/>
        </a:xfrm>
      </p:grpSpPr>
      <p:sp>
        <p:nvSpPr>
          <p:cNvPr id="318" name="Google Shape;318;p26"/>
          <p:cNvSpPr/>
          <p:nvPr/>
        </p:nvSpPr>
        <p:spPr>
          <a:xfrm>
            <a:off x="4739700" y="0"/>
            <a:ext cx="4318200" cy="5143500"/>
          </a:xfrm>
          <a:prstGeom prst="rect">
            <a:avLst/>
          </a:prstGeom>
          <a:solidFill>
            <a:srgbClr val="FF3F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19" name="Google Shape;319;p26"/>
          <p:cNvSpPr>
            <a:spLocks noGrp="1"/>
          </p:cNvSpPr>
          <p:nvPr>
            <p:ph type="pic" idx="2"/>
          </p:nvPr>
        </p:nvSpPr>
        <p:spPr>
          <a:xfrm>
            <a:off x="4825800" y="0"/>
            <a:ext cx="4318200" cy="5177100"/>
          </a:xfrm>
          <a:prstGeom prst="rect">
            <a:avLst/>
          </a:prstGeom>
          <a:noFill/>
          <a:ln>
            <a:noFill/>
          </a:ln>
        </p:spPr>
      </p:sp>
      <p:sp>
        <p:nvSpPr>
          <p:cNvPr id="320" name="Google Shape;320;p26"/>
          <p:cNvSpPr txBox="1">
            <a:spLocks noGrp="1"/>
          </p:cNvSpPr>
          <p:nvPr>
            <p:ph type="title"/>
          </p:nvPr>
        </p:nvSpPr>
        <p:spPr>
          <a:xfrm>
            <a:off x="487725" y="515475"/>
            <a:ext cx="4179900" cy="519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321" name="Google Shape;321;p26"/>
          <p:cNvSpPr txBox="1">
            <a:spLocks noGrp="1"/>
          </p:cNvSpPr>
          <p:nvPr>
            <p:ph type="body" idx="1"/>
          </p:nvPr>
        </p:nvSpPr>
        <p:spPr>
          <a:xfrm>
            <a:off x="484900" y="1139875"/>
            <a:ext cx="3943500" cy="28920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SzPts val="11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lide With Bullet Points v1">
  <p:cSld name="BLANK_1_1">
    <p:bg>
      <p:bgPr>
        <a:solidFill>
          <a:schemeClr val="lt1"/>
        </a:solidFill>
        <a:effectLst/>
      </p:bgPr>
    </p:bg>
    <p:spTree>
      <p:nvGrpSpPr>
        <p:cNvPr id="1" name="Shape 322"/>
        <p:cNvGrpSpPr/>
        <p:nvPr/>
      </p:nvGrpSpPr>
      <p:grpSpPr>
        <a:xfrm>
          <a:off x="0" y="0"/>
          <a:ext cx="0" cy="0"/>
          <a:chOff x="0" y="0"/>
          <a:chExt cx="0" cy="0"/>
        </a:xfrm>
      </p:grpSpPr>
      <p:sp>
        <p:nvSpPr>
          <p:cNvPr id="323" name="Google Shape;323;p27"/>
          <p:cNvSpPr/>
          <p:nvPr/>
        </p:nvSpPr>
        <p:spPr>
          <a:xfrm>
            <a:off x="5505125" y="0"/>
            <a:ext cx="3552900" cy="5029500"/>
          </a:xfrm>
          <a:prstGeom prst="rect">
            <a:avLst/>
          </a:prstGeom>
          <a:solidFill>
            <a:schemeClr val="accent4"/>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24" name="Google Shape;324;p27"/>
          <p:cNvSpPr>
            <a:spLocks noGrp="1"/>
          </p:cNvSpPr>
          <p:nvPr>
            <p:ph type="pic" idx="2"/>
          </p:nvPr>
        </p:nvSpPr>
        <p:spPr>
          <a:xfrm>
            <a:off x="5617800" y="0"/>
            <a:ext cx="3526200" cy="5177100"/>
          </a:xfrm>
          <a:prstGeom prst="rect">
            <a:avLst/>
          </a:prstGeom>
          <a:noFill/>
          <a:ln>
            <a:noFill/>
          </a:ln>
        </p:spPr>
      </p:sp>
      <p:sp>
        <p:nvSpPr>
          <p:cNvPr id="325" name="Google Shape;325;p27"/>
          <p:cNvSpPr txBox="1">
            <a:spLocks noGrp="1"/>
          </p:cNvSpPr>
          <p:nvPr>
            <p:ph type="title"/>
          </p:nvPr>
        </p:nvSpPr>
        <p:spPr>
          <a:xfrm>
            <a:off x="487725" y="515475"/>
            <a:ext cx="4179900" cy="519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326" name="Google Shape;326;p27"/>
          <p:cNvSpPr txBox="1">
            <a:spLocks noGrp="1"/>
          </p:cNvSpPr>
          <p:nvPr>
            <p:ph type="body" idx="1"/>
          </p:nvPr>
        </p:nvSpPr>
        <p:spPr>
          <a:xfrm>
            <a:off x="484900" y="1139875"/>
            <a:ext cx="3943500" cy="28920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SzPts val="11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lide With Bullet Points v2">
  <p:cSld name="BLANK_1_1_1">
    <p:bg>
      <p:bgPr>
        <a:solidFill>
          <a:schemeClr val="lt1"/>
        </a:solidFill>
        <a:effectLst/>
      </p:bgPr>
    </p:bg>
    <p:spTree>
      <p:nvGrpSpPr>
        <p:cNvPr id="1" name="Shape 327"/>
        <p:cNvGrpSpPr/>
        <p:nvPr/>
      </p:nvGrpSpPr>
      <p:grpSpPr>
        <a:xfrm>
          <a:off x="0" y="0"/>
          <a:ext cx="0" cy="0"/>
          <a:chOff x="0" y="0"/>
          <a:chExt cx="0" cy="0"/>
        </a:xfrm>
      </p:grpSpPr>
      <p:sp>
        <p:nvSpPr>
          <p:cNvPr id="328" name="Google Shape;328;p28"/>
          <p:cNvSpPr/>
          <p:nvPr/>
        </p:nvSpPr>
        <p:spPr>
          <a:xfrm>
            <a:off x="228600" y="37650"/>
            <a:ext cx="3552900" cy="5068200"/>
          </a:xfrm>
          <a:prstGeom prst="rect">
            <a:avLst/>
          </a:prstGeom>
          <a:solidFill>
            <a:schemeClr val="accent3"/>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29" name="Google Shape;329;p28"/>
          <p:cNvSpPr>
            <a:spLocks noGrp="1"/>
          </p:cNvSpPr>
          <p:nvPr>
            <p:ph type="pic" idx="2"/>
          </p:nvPr>
        </p:nvSpPr>
        <p:spPr>
          <a:xfrm>
            <a:off x="0" y="-2675"/>
            <a:ext cx="3720300" cy="5143500"/>
          </a:xfrm>
          <a:prstGeom prst="rect">
            <a:avLst/>
          </a:prstGeom>
          <a:noFill/>
          <a:ln>
            <a:noFill/>
          </a:ln>
        </p:spPr>
      </p:sp>
      <p:sp>
        <p:nvSpPr>
          <p:cNvPr id="330" name="Google Shape;330;p28"/>
          <p:cNvSpPr txBox="1">
            <a:spLocks noGrp="1"/>
          </p:cNvSpPr>
          <p:nvPr>
            <p:ph type="title"/>
          </p:nvPr>
        </p:nvSpPr>
        <p:spPr>
          <a:xfrm>
            <a:off x="4139625" y="515475"/>
            <a:ext cx="4179900" cy="5196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331" name="Google Shape;331;p28"/>
          <p:cNvSpPr txBox="1">
            <a:spLocks noGrp="1"/>
          </p:cNvSpPr>
          <p:nvPr>
            <p:ph type="body" idx="1"/>
          </p:nvPr>
        </p:nvSpPr>
        <p:spPr>
          <a:xfrm>
            <a:off x="4136800" y="1139875"/>
            <a:ext cx="3943500" cy="28920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SzPts val="11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Image Layout 3">
  <p:cSld name="DEFAULT">
    <p:bg>
      <p:bgPr>
        <a:solidFill>
          <a:srgbClr val="0048D0"/>
        </a:solidFill>
        <a:effectLst/>
      </p:bgPr>
    </p:bg>
    <p:spTree>
      <p:nvGrpSpPr>
        <p:cNvPr id="1" name="Shape 332"/>
        <p:cNvGrpSpPr/>
        <p:nvPr/>
      </p:nvGrpSpPr>
      <p:grpSpPr>
        <a:xfrm>
          <a:off x="0" y="0"/>
          <a:ext cx="0" cy="0"/>
          <a:chOff x="0" y="0"/>
          <a:chExt cx="0" cy="0"/>
        </a:xfrm>
      </p:grpSpPr>
      <p:pic>
        <p:nvPicPr>
          <p:cNvPr id="333" name="Google Shape;333;p29" descr=" "/>
          <p:cNvPicPr preferRelativeResize="0"/>
          <p:nvPr/>
        </p:nvPicPr>
        <p:blipFill rotWithShape="1">
          <a:blip r:embed="rId2">
            <a:alphaModFix/>
          </a:blip>
          <a:srcRect/>
          <a:stretch/>
        </p:blipFill>
        <p:spPr>
          <a:xfrm>
            <a:off x="3396605" y="4238625"/>
            <a:ext cx="381000" cy="380953"/>
          </a:xfrm>
          <a:prstGeom prst="rect">
            <a:avLst/>
          </a:prstGeom>
          <a:noFill/>
          <a:ln>
            <a:noFill/>
          </a:ln>
        </p:spPr>
      </p:pic>
      <p:sp>
        <p:nvSpPr>
          <p:cNvPr id="334" name="Google Shape;334;p29"/>
          <p:cNvSpPr>
            <a:spLocks noGrp="1"/>
          </p:cNvSpPr>
          <p:nvPr>
            <p:ph type="pic" idx="2"/>
          </p:nvPr>
        </p:nvSpPr>
        <p:spPr>
          <a:xfrm>
            <a:off x="464450" y="787200"/>
            <a:ext cx="8222400" cy="2013000"/>
          </a:xfrm>
          <a:prstGeom prst="rect">
            <a:avLst/>
          </a:prstGeom>
          <a:noFill/>
          <a:ln>
            <a:noFill/>
          </a:ln>
        </p:spPr>
      </p:sp>
      <p:sp>
        <p:nvSpPr>
          <p:cNvPr id="335" name="Google Shape;335;p29"/>
          <p:cNvSpPr txBox="1">
            <a:spLocks noGrp="1"/>
          </p:cNvSpPr>
          <p:nvPr>
            <p:ph type="title"/>
          </p:nvPr>
        </p:nvSpPr>
        <p:spPr>
          <a:xfrm>
            <a:off x="464450" y="3090875"/>
            <a:ext cx="3872400" cy="1020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pic>
        <p:nvPicPr>
          <p:cNvPr id="336" name="Google Shape;336;p29" descr=" "/>
          <p:cNvPicPr preferRelativeResize="0"/>
          <p:nvPr/>
        </p:nvPicPr>
        <p:blipFill rotWithShape="1">
          <a:blip r:embed="rId3">
            <a:alphaModFix/>
          </a:blip>
          <a:srcRect/>
          <a:stretch/>
        </p:blipFill>
        <p:spPr>
          <a:xfrm>
            <a:off x="8294876" y="-137175"/>
            <a:ext cx="921050" cy="667475"/>
          </a:xfrm>
          <a:prstGeom prst="rect">
            <a:avLst/>
          </a:prstGeom>
          <a:noFill/>
          <a:ln>
            <a:noFill/>
          </a:ln>
        </p:spPr>
      </p:pic>
      <p:sp>
        <p:nvSpPr>
          <p:cNvPr id="337" name="Google Shape;337;p29"/>
          <p:cNvSpPr txBox="1">
            <a:spLocks noGrp="1"/>
          </p:cNvSpPr>
          <p:nvPr>
            <p:ph type="body" idx="1"/>
          </p:nvPr>
        </p:nvSpPr>
        <p:spPr>
          <a:xfrm>
            <a:off x="4814450" y="3091185"/>
            <a:ext cx="3872400" cy="1020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Font typeface="Work Sans"/>
              <a:buChar char="●"/>
              <a:defRPr>
                <a:solidFill>
                  <a:schemeClr val="lt1"/>
                </a:solidFill>
                <a:latin typeface="Work Sans"/>
                <a:ea typeface="Work Sans"/>
                <a:cs typeface="Work Sans"/>
                <a:sym typeface="Work Sans"/>
              </a:defRPr>
            </a:lvl1pPr>
            <a:lvl2pPr marL="914400" lvl="1" indent="-298450">
              <a:spcBef>
                <a:spcPts val="0"/>
              </a:spcBef>
              <a:spcAft>
                <a:spcPts val="0"/>
              </a:spcAft>
              <a:buClr>
                <a:schemeClr val="lt1"/>
              </a:buClr>
              <a:buSzPts val="1100"/>
              <a:buFont typeface="Work Sans"/>
              <a:buChar char="○"/>
              <a:defRPr>
                <a:solidFill>
                  <a:schemeClr val="lt1"/>
                </a:solidFill>
                <a:latin typeface="Work Sans"/>
                <a:ea typeface="Work Sans"/>
                <a:cs typeface="Work Sans"/>
                <a:sym typeface="Work Sans"/>
              </a:defRPr>
            </a:lvl2pPr>
            <a:lvl3pPr marL="1371600" lvl="2" indent="-298450">
              <a:spcBef>
                <a:spcPts val="0"/>
              </a:spcBef>
              <a:spcAft>
                <a:spcPts val="0"/>
              </a:spcAft>
              <a:buClr>
                <a:schemeClr val="lt1"/>
              </a:buClr>
              <a:buSzPts val="1100"/>
              <a:buFont typeface="Work Sans"/>
              <a:buChar char="■"/>
              <a:defRPr>
                <a:solidFill>
                  <a:schemeClr val="lt1"/>
                </a:solidFill>
                <a:latin typeface="Work Sans"/>
                <a:ea typeface="Work Sans"/>
                <a:cs typeface="Work Sans"/>
                <a:sym typeface="Work Sans"/>
              </a:defRPr>
            </a:lvl3pPr>
            <a:lvl4pPr marL="1828800" lvl="3" indent="-298450">
              <a:spcBef>
                <a:spcPts val="0"/>
              </a:spcBef>
              <a:spcAft>
                <a:spcPts val="0"/>
              </a:spcAft>
              <a:buClr>
                <a:schemeClr val="lt1"/>
              </a:buClr>
              <a:buSzPts val="1100"/>
              <a:buFont typeface="Work Sans"/>
              <a:buChar char="●"/>
              <a:defRPr>
                <a:solidFill>
                  <a:schemeClr val="lt1"/>
                </a:solidFill>
                <a:latin typeface="Work Sans"/>
                <a:ea typeface="Work Sans"/>
                <a:cs typeface="Work Sans"/>
                <a:sym typeface="Work Sans"/>
              </a:defRPr>
            </a:lvl4pPr>
            <a:lvl5pPr marL="2286000" lvl="4" indent="-298450">
              <a:spcBef>
                <a:spcPts val="0"/>
              </a:spcBef>
              <a:spcAft>
                <a:spcPts val="0"/>
              </a:spcAft>
              <a:buClr>
                <a:schemeClr val="lt1"/>
              </a:buClr>
              <a:buSzPts val="1100"/>
              <a:buFont typeface="Work Sans"/>
              <a:buChar char="○"/>
              <a:defRPr>
                <a:solidFill>
                  <a:schemeClr val="lt1"/>
                </a:solidFill>
                <a:latin typeface="Work Sans"/>
                <a:ea typeface="Work Sans"/>
                <a:cs typeface="Work Sans"/>
                <a:sym typeface="Work Sans"/>
              </a:defRPr>
            </a:lvl5pPr>
            <a:lvl6pPr marL="2743200" lvl="5" indent="-298450">
              <a:spcBef>
                <a:spcPts val="0"/>
              </a:spcBef>
              <a:spcAft>
                <a:spcPts val="0"/>
              </a:spcAft>
              <a:buClr>
                <a:schemeClr val="lt1"/>
              </a:buClr>
              <a:buSzPts val="1100"/>
              <a:buFont typeface="Work Sans"/>
              <a:buChar char="■"/>
              <a:defRPr>
                <a:solidFill>
                  <a:schemeClr val="lt1"/>
                </a:solidFill>
                <a:latin typeface="Work Sans"/>
                <a:ea typeface="Work Sans"/>
                <a:cs typeface="Work Sans"/>
                <a:sym typeface="Work Sans"/>
              </a:defRPr>
            </a:lvl6pPr>
            <a:lvl7pPr marL="3200400" lvl="6" indent="-298450">
              <a:spcBef>
                <a:spcPts val="0"/>
              </a:spcBef>
              <a:spcAft>
                <a:spcPts val="0"/>
              </a:spcAft>
              <a:buClr>
                <a:schemeClr val="lt1"/>
              </a:buClr>
              <a:buSzPts val="1100"/>
              <a:buFont typeface="Work Sans"/>
              <a:buChar char="●"/>
              <a:defRPr>
                <a:solidFill>
                  <a:schemeClr val="lt1"/>
                </a:solidFill>
                <a:latin typeface="Work Sans"/>
                <a:ea typeface="Work Sans"/>
                <a:cs typeface="Work Sans"/>
                <a:sym typeface="Work Sans"/>
              </a:defRPr>
            </a:lvl7pPr>
            <a:lvl8pPr marL="3657600" lvl="7" indent="-298450">
              <a:spcBef>
                <a:spcPts val="0"/>
              </a:spcBef>
              <a:spcAft>
                <a:spcPts val="0"/>
              </a:spcAft>
              <a:buClr>
                <a:schemeClr val="lt1"/>
              </a:buClr>
              <a:buSzPts val="1100"/>
              <a:buFont typeface="Work Sans"/>
              <a:buChar char="○"/>
              <a:defRPr>
                <a:solidFill>
                  <a:schemeClr val="lt1"/>
                </a:solidFill>
                <a:latin typeface="Work Sans"/>
                <a:ea typeface="Work Sans"/>
                <a:cs typeface="Work Sans"/>
                <a:sym typeface="Work Sans"/>
              </a:defRPr>
            </a:lvl8pPr>
            <a:lvl9pPr marL="4114800" lvl="8" indent="-298450">
              <a:spcBef>
                <a:spcPts val="0"/>
              </a:spcBef>
              <a:spcAft>
                <a:spcPts val="0"/>
              </a:spcAft>
              <a:buClr>
                <a:schemeClr val="lt1"/>
              </a:buClr>
              <a:buSzPts val="1100"/>
              <a:buFont typeface="Work Sans"/>
              <a:buChar char="■"/>
              <a:defRPr>
                <a:solidFill>
                  <a:schemeClr val="lt1"/>
                </a:solidFill>
                <a:latin typeface="Work Sans"/>
                <a:ea typeface="Work Sans"/>
                <a:cs typeface="Work Sans"/>
                <a:sym typeface="Work Sans"/>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Image Layout 4">
  <p:cSld name="CUSTOM">
    <p:spTree>
      <p:nvGrpSpPr>
        <p:cNvPr id="1" name="Shape 338"/>
        <p:cNvGrpSpPr/>
        <p:nvPr/>
      </p:nvGrpSpPr>
      <p:grpSpPr>
        <a:xfrm>
          <a:off x="0" y="0"/>
          <a:ext cx="0" cy="0"/>
          <a:chOff x="0" y="0"/>
          <a:chExt cx="0" cy="0"/>
        </a:xfrm>
      </p:grpSpPr>
      <p:sp>
        <p:nvSpPr>
          <p:cNvPr id="339" name="Google Shape;339;p30"/>
          <p:cNvSpPr/>
          <p:nvPr/>
        </p:nvSpPr>
        <p:spPr>
          <a:xfrm>
            <a:off x="4886330" y="533400"/>
            <a:ext cx="3800400" cy="3867300"/>
          </a:xfrm>
          <a:prstGeom prst="rect">
            <a:avLst/>
          </a:prstGeom>
          <a:solidFill>
            <a:srgbClr val="FEBB0B"/>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40" name="Google Shape;340;p30"/>
          <p:cNvSpPr>
            <a:spLocks noGrp="1"/>
          </p:cNvSpPr>
          <p:nvPr>
            <p:ph type="pic" idx="2"/>
          </p:nvPr>
        </p:nvSpPr>
        <p:spPr>
          <a:xfrm>
            <a:off x="4776900" y="606900"/>
            <a:ext cx="3827100" cy="3832500"/>
          </a:xfrm>
          <a:prstGeom prst="rect">
            <a:avLst/>
          </a:prstGeom>
          <a:noFill/>
          <a:ln>
            <a:noFill/>
          </a:ln>
        </p:spPr>
      </p:sp>
      <p:sp>
        <p:nvSpPr>
          <p:cNvPr id="341" name="Google Shape;341;p30"/>
          <p:cNvSpPr/>
          <p:nvPr/>
        </p:nvSpPr>
        <p:spPr>
          <a:xfrm>
            <a:off x="4750075" y="4028975"/>
            <a:ext cx="431100" cy="4302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Medium"/>
              <a:ea typeface="Work Sans Medium"/>
              <a:cs typeface="Work Sans Medium"/>
              <a:sym typeface="Work Sans Medium"/>
            </a:endParaRPr>
          </a:p>
        </p:txBody>
      </p:sp>
      <p:sp>
        <p:nvSpPr>
          <p:cNvPr id="342" name="Google Shape;342;p30"/>
          <p:cNvSpPr/>
          <p:nvPr/>
        </p:nvSpPr>
        <p:spPr>
          <a:xfrm rot="10800000">
            <a:off x="4774103" y="4030374"/>
            <a:ext cx="408900" cy="408900"/>
          </a:xfrm>
          <a:prstGeom prst="rtTriangle">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Medium"/>
              <a:ea typeface="Work Sans Medium"/>
              <a:cs typeface="Work Sans Medium"/>
              <a:sym typeface="Work Sans Medium"/>
            </a:endParaRPr>
          </a:p>
        </p:txBody>
      </p:sp>
      <p:sp>
        <p:nvSpPr>
          <p:cNvPr id="343" name="Google Shape;343;p30"/>
          <p:cNvSpPr txBox="1">
            <a:spLocks noGrp="1"/>
          </p:cNvSpPr>
          <p:nvPr>
            <p:ph type="title"/>
          </p:nvPr>
        </p:nvSpPr>
        <p:spPr>
          <a:xfrm>
            <a:off x="504550" y="763575"/>
            <a:ext cx="3800400" cy="9768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344" name="Google Shape;344;p30"/>
          <p:cNvSpPr txBox="1">
            <a:spLocks noGrp="1"/>
          </p:cNvSpPr>
          <p:nvPr>
            <p:ph type="body" idx="1"/>
          </p:nvPr>
        </p:nvSpPr>
        <p:spPr>
          <a:xfrm>
            <a:off x="504550" y="1867625"/>
            <a:ext cx="3605400" cy="25716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pic>
        <p:nvPicPr>
          <p:cNvPr id="345" name="Google Shape;345;p30"/>
          <p:cNvPicPr preferRelativeResize="0"/>
          <p:nvPr/>
        </p:nvPicPr>
        <p:blipFill>
          <a:blip r:embed="rId2">
            <a:alphaModFix/>
          </a:blip>
          <a:stretch>
            <a:fillRect/>
          </a:stretch>
        </p:blipFill>
        <p:spPr>
          <a:xfrm>
            <a:off x="-431175" y="-485200"/>
            <a:ext cx="1092100" cy="1092100"/>
          </a:xfrm>
          <a:prstGeom prst="rect">
            <a:avLst/>
          </a:prstGeom>
          <a:noFill/>
          <a:ln>
            <a:noFill/>
          </a:ln>
        </p:spPr>
      </p:pic>
    </p:spTree>
  </p:cSld>
  <p:clrMapOvr>
    <a:masterClrMapping/>
  </p:clrMapOvr>
  <p:extLst>
    <p:ext uri="{DCECCB84-F9BA-43D5-87BE-67443E8EF086}">
      <p15:sldGuideLst xmlns:p15="http://schemas.microsoft.com/office/powerpoint/2012/main">
        <p15:guide id="1" pos="318">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QnA Slide">
  <p:cSld name="CUSTOM_1">
    <p:bg>
      <p:bgPr>
        <a:solidFill>
          <a:schemeClr val="dk1"/>
        </a:solidFill>
        <a:effectLst/>
      </p:bgPr>
    </p:bg>
    <p:spTree>
      <p:nvGrpSpPr>
        <p:cNvPr id="1" name="Shape 346"/>
        <p:cNvGrpSpPr/>
        <p:nvPr/>
      </p:nvGrpSpPr>
      <p:grpSpPr>
        <a:xfrm>
          <a:off x="0" y="0"/>
          <a:ext cx="0" cy="0"/>
          <a:chOff x="0" y="0"/>
          <a:chExt cx="0" cy="0"/>
        </a:xfrm>
      </p:grpSpPr>
      <p:pic>
        <p:nvPicPr>
          <p:cNvPr id="347" name="Google Shape;347;p31" descr=" "/>
          <p:cNvPicPr preferRelativeResize="0"/>
          <p:nvPr/>
        </p:nvPicPr>
        <p:blipFill rotWithShape="1">
          <a:blip r:embed="rId2">
            <a:alphaModFix/>
          </a:blip>
          <a:srcRect/>
          <a:stretch/>
        </p:blipFill>
        <p:spPr>
          <a:xfrm>
            <a:off x="5135917" y="1366975"/>
            <a:ext cx="3105153" cy="2409526"/>
          </a:xfrm>
          <a:prstGeom prst="rect">
            <a:avLst/>
          </a:prstGeom>
          <a:noFill/>
          <a:ln>
            <a:noFill/>
          </a:ln>
        </p:spPr>
      </p:pic>
      <p:sp>
        <p:nvSpPr>
          <p:cNvPr id="348" name="Google Shape;348;p31"/>
          <p:cNvSpPr/>
          <p:nvPr/>
        </p:nvSpPr>
        <p:spPr>
          <a:xfrm>
            <a:off x="-709613" y="-566737"/>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49" name="Google Shape;349;p31"/>
          <p:cNvSpPr/>
          <p:nvPr/>
        </p:nvSpPr>
        <p:spPr>
          <a:xfrm>
            <a:off x="-709613" y="-3238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50" name="Google Shape;350;p31"/>
          <p:cNvSpPr/>
          <p:nvPr/>
        </p:nvSpPr>
        <p:spPr>
          <a:xfrm>
            <a:off x="-709613" y="-762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51" name="Google Shape;351;p31"/>
          <p:cNvSpPr/>
          <p:nvPr/>
        </p:nvSpPr>
        <p:spPr>
          <a:xfrm>
            <a:off x="-709613" y="166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52" name="Google Shape;352;p31"/>
          <p:cNvSpPr/>
          <p:nvPr/>
        </p:nvSpPr>
        <p:spPr>
          <a:xfrm>
            <a:off x="-709613" y="409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53" name="Google Shape;353;p31"/>
          <p:cNvSpPr txBox="1">
            <a:spLocks noGrp="1"/>
          </p:cNvSpPr>
          <p:nvPr>
            <p:ph type="title"/>
          </p:nvPr>
        </p:nvSpPr>
        <p:spPr>
          <a:xfrm>
            <a:off x="481025" y="1204925"/>
            <a:ext cx="3067200" cy="4698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354" name="Google Shape;354;p31"/>
          <p:cNvSpPr txBox="1">
            <a:spLocks noGrp="1"/>
          </p:cNvSpPr>
          <p:nvPr>
            <p:ph type="body" idx="1"/>
          </p:nvPr>
        </p:nvSpPr>
        <p:spPr>
          <a:xfrm>
            <a:off x="481025" y="2806675"/>
            <a:ext cx="3766500" cy="1401000"/>
          </a:xfrm>
          <a:prstGeom prst="rect">
            <a:avLst/>
          </a:prstGeom>
        </p:spPr>
        <p:txBody>
          <a:bodyPr spcFirstLastPara="1" wrap="square" lIns="91425" tIns="91425" rIns="91425" bIns="91425" anchor="t"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ingle user slide - v1">
  <p:cSld name="MAIN_POINT">
    <p:spTree>
      <p:nvGrpSpPr>
        <p:cNvPr id="1" name="Shape 41"/>
        <p:cNvGrpSpPr/>
        <p:nvPr/>
      </p:nvGrpSpPr>
      <p:grpSpPr>
        <a:xfrm>
          <a:off x="0" y="0"/>
          <a:ext cx="0" cy="0"/>
          <a:chOff x="0" y="0"/>
          <a:chExt cx="0" cy="0"/>
        </a:xfrm>
      </p:grpSpPr>
      <p:sp>
        <p:nvSpPr>
          <p:cNvPr id="42" name="Google Shape;42;p4"/>
          <p:cNvSpPr/>
          <p:nvPr/>
        </p:nvSpPr>
        <p:spPr>
          <a:xfrm>
            <a:off x="4862650" y="3433750"/>
            <a:ext cx="3700500" cy="1086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3" name="Google Shape;43;p4"/>
          <p:cNvSpPr/>
          <p:nvPr/>
        </p:nvSpPr>
        <p:spPr>
          <a:xfrm>
            <a:off x="4862525" y="576075"/>
            <a:ext cx="3700500" cy="2923200"/>
          </a:xfrm>
          <a:prstGeom prst="rect">
            <a:avLst/>
          </a:prstGeom>
          <a:solidFill>
            <a:srgbClr val="0048D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4" name="Google Shape;44;p4"/>
          <p:cNvSpPr>
            <a:spLocks noGrp="1"/>
          </p:cNvSpPr>
          <p:nvPr>
            <p:ph type="pic" idx="2"/>
          </p:nvPr>
        </p:nvSpPr>
        <p:spPr>
          <a:xfrm>
            <a:off x="4772050" y="655475"/>
            <a:ext cx="3700500" cy="2843700"/>
          </a:xfrm>
          <a:prstGeom prst="rect">
            <a:avLst/>
          </a:prstGeom>
          <a:noFill/>
          <a:ln>
            <a:noFill/>
          </a:ln>
        </p:spPr>
      </p:sp>
      <p:sp>
        <p:nvSpPr>
          <p:cNvPr id="45" name="Google Shape;4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46" name="Google Shape;46;p4"/>
          <p:cNvSpPr/>
          <p:nvPr/>
        </p:nvSpPr>
        <p:spPr>
          <a:xfrm>
            <a:off x="0" y="0"/>
            <a:ext cx="76200" cy="5143500"/>
          </a:xfrm>
          <a:prstGeom prst="rect">
            <a:avLst/>
          </a:prstGeom>
          <a:solidFill>
            <a:srgbClr val="FEBB0B"/>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47" name="Google Shape;47;p4"/>
          <p:cNvSpPr txBox="1">
            <a:spLocks noGrp="1"/>
          </p:cNvSpPr>
          <p:nvPr>
            <p:ph type="title"/>
          </p:nvPr>
        </p:nvSpPr>
        <p:spPr>
          <a:xfrm>
            <a:off x="457200" y="457200"/>
            <a:ext cx="3639600" cy="7572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8" name="Google Shape;48;p4"/>
          <p:cNvSpPr txBox="1">
            <a:spLocks noGrp="1"/>
          </p:cNvSpPr>
          <p:nvPr>
            <p:ph type="body" idx="1"/>
          </p:nvPr>
        </p:nvSpPr>
        <p:spPr>
          <a:xfrm>
            <a:off x="457200" y="1281050"/>
            <a:ext cx="3639600" cy="3177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9" name="Google Shape;49;p4"/>
          <p:cNvSpPr txBox="1">
            <a:spLocks noGrp="1"/>
          </p:cNvSpPr>
          <p:nvPr>
            <p:ph type="subTitle" idx="3"/>
          </p:nvPr>
        </p:nvSpPr>
        <p:spPr>
          <a:xfrm>
            <a:off x="4962750" y="3616950"/>
            <a:ext cx="3509700" cy="255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Font typeface="Work Sans Medium"/>
              <a:buNone/>
              <a:defRPr sz="1800">
                <a:solidFill>
                  <a:schemeClr val="lt1"/>
                </a:solidFill>
                <a:latin typeface="Work Sans Medium"/>
                <a:ea typeface="Work Sans Medium"/>
                <a:cs typeface="Work Sans Medium"/>
                <a:sym typeface="Work Sans Medium"/>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0" name="Google Shape;50;p4"/>
          <p:cNvSpPr txBox="1">
            <a:spLocks noGrp="1"/>
          </p:cNvSpPr>
          <p:nvPr>
            <p:ph type="body" idx="4"/>
          </p:nvPr>
        </p:nvSpPr>
        <p:spPr>
          <a:xfrm>
            <a:off x="4962700" y="3989625"/>
            <a:ext cx="3509700" cy="393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lt1"/>
              </a:buClr>
              <a:buSzPts val="1000"/>
              <a:buChar char="●"/>
              <a:defRPr sz="1000">
                <a:solidFill>
                  <a:schemeClr val="lt1"/>
                </a:solidFill>
              </a:defRPr>
            </a:lvl1pPr>
            <a:lvl2pPr marL="914400" lvl="1" indent="-292100" rtl="0">
              <a:spcBef>
                <a:spcPts val="0"/>
              </a:spcBef>
              <a:spcAft>
                <a:spcPts val="0"/>
              </a:spcAft>
              <a:buClr>
                <a:schemeClr val="lt1"/>
              </a:buClr>
              <a:buSzPts val="1000"/>
              <a:buChar char="○"/>
              <a:defRPr sz="1000">
                <a:solidFill>
                  <a:schemeClr val="lt1"/>
                </a:solidFill>
              </a:defRPr>
            </a:lvl2pPr>
            <a:lvl3pPr marL="1371600" lvl="2" indent="-292100" rtl="0">
              <a:spcBef>
                <a:spcPts val="0"/>
              </a:spcBef>
              <a:spcAft>
                <a:spcPts val="0"/>
              </a:spcAft>
              <a:buClr>
                <a:schemeClr val="lt1"/>
              </a:buClr>
              <a:buSzPts val="1000"/>
              <a:buChar char="■"/>
              <a:defRPr sz="1000">
                <a:solidFill>
                  <a:schemeClr val="lt1"/>
                </a:solidFill>
              </a:defRPr>
            </a:lvl3pPr>
            <a:lvl4pPr marL="1828800" lvl="3" indent="-292100" rtl="0">
              <a:spcBef>
                <a:spcPts val="0"/>
              </a:spcBef>
              <a:spcAft>
                <a:spcPts val="0"/>
              </a:spcAft>
              <a:buClr>
                <a:schemeClr val="lt1"/>
              </a:buClr>
              <a:buSzPts val="1000"/>
              <a:buChar char="●"/>
              <a:defRPr sz="1000">
                <a:solidFill>
                  <a:schemeClr val="lt1"/>
                </a:solidFill>
              </a:defRPr>
            </a:lvl4pPr>
            <a:lvl5pPr marL="2286000" lvl="4" indent="-292100" rtl="0">
              <a:spcBef>
                <a:spcPts val="0"/>
              </a:spcBef>
              <a:spcAft>
                <a:spcPts val="0"/>
              </a:spcAft>
              <a:buClr>
                <a:schemeClr val="lt1"/>
              </a:buClr>
              <a:buSzPts val="1000"/>
              <a:buChar char="○"/>
              <a:defRPr sz="1000">
                <a:solidFill>
                  <a:schemeClr val="lt1"/>
                </a:solidFill>
              </a:defRPr>
            </a:lvl5pPr>
            <a:lvl6pPr marL="2743200" lvl="5" indent="-292100" rtl="0">
              <a:spcBef>
                <a:spcPts val="0"/>
              </a:spcBef>
              <a:spcAft>
                <a:spcPts val="0"/>
              </a:spcAft>
              <a:buClr>
                <a:schemeClr val="lt1"/>
              </a:buClr>
              <a:buSzPts val="1000"/>
              <a:buChar char="■"/>
              <a:defRPr sz="1000">
                <a:solidFill>
                  <a:schemeClr val="lt1"/>
                </a:solidFill>
              </a:defRPr>
            </a:lvl6pPr>
            <a:lvl7pPr marL="3200400" lvl="6" indent="-292100" rtl="0">
              <a:spcBef>
                <a:spcPts val="0"/>
              </a:spcBef>
              <a:spcAft>
                <a:spcPts val="0"/>
              </a:spcAft>
              <a:buClr>
                <a:schemeClr val="lt1"/>
              </a:buClr>
              <a:buSzPts val="1000"/>
              <a:buChar char="●"/>
              <a:defRPr sz="1000">
                <a:solidFill>
                  <a:schemeClr val="lt1"/>
                </a:solidFill>
              </a:defRPr>
            </a:lvl7pPr>
            <a:lvl8pPr marL="3657600" lvl="7" indent="-292100" rtl="0">
              <a:spcBef>
                <a:spcPts val="0"/>
              </a:spcBef>
              <a:spcAft>
                <a:spcPts val="0"/>
              </a:spcAft>
              <a:buClr>
                <a:schemeClr val="lt1"/>
              </a:buClr>
              <a:buSzPts val="1000"/>
              <a:buChar char="○"/>
              <a:defRPr sz="1000">
                <a:solidFill>
                  <a:schemeClr val="lt1"/>
                </a:solidFill>
              </a:defRPr>
            </a:lvl8pPr>
            <a:lvl9pPr marL="4114800" lvl="8" indent="-292100" rtl="0">
              <a:spcBef>
                <a:spcPts val="0"/>
              </a:spcBef>
              <a:spcAft>
                <a:spcPts val="0"/>
              </a:spcAft>
              <a:buClr>
                <a:schemeClr val="lt1"/>
              </a:buClr>
              <a:buSzPts val="1000"/>
              <a:buChar char="■"/>
              <a:defRPr sz="1000">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pos="288">
          <p15:clr>
            <a:srgbClr val="E46962"/>
          </p15:clr>
        </p15:guide>
        <p15:guide id="2" pos="2438">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act us slide - v1">
  <p:cSld name="CUSTOM_2">
    <p:bg>
      <p:bgPr>
        <a:solidFill>
          <a:srgbClr val="0048D0"/>
        </a:solidFill>
        <a:effectLst/>
      </p:bgPr>
    </p:bg>
    <p:spTree>
      <p:nvGrpSpPr>
        <p:cNvPr id="1" name="Shape 355"/>
        <p:cNvGrpSpPr/>
        <p:nvPr/>
      </p:nvGrpSpPr>
      <p:grpSpPr>
        <a:xfrm>
          <a:off x="0" y="0"/>
          <a:ext cx="0" cy="0"/>
          <a:chOff x="0" y="0"/>
          <a:chExt cx="0" cy="0"/>
        </a:xfrm>
      </p:grpSpPr>
      <p:sp>
        <p:nvSpPr>
          <p:cNvPr id="356" name="Google Shape;356;p32"/>
          <p:cNvSpPr/>
          <p:nvPr/>
        </p:nvSpPr>
        <p:spPr>
          <a:xfrm>
            <a:off x="4229104" y="0"/>
            <a:ext cx="4914900" cy="5143500"/>
          </a:xfrm>
          <a:prstGeom prst="rect">
            <a:avLst/>
          </a:prstGeom>
          <a:solidFill>
            <a:srgbClr val="FFFFFF"/>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57" name="Google Shape;357;p32"/>
          <p:cNvSpPr/>
          <p:nvPr/>
        </p:nvSpPr>
        <p:spPr>
          <a:xfrm>
            <a:off x="4643442" y="2119313"/>
            <a:ext cx="342900" cy="342900"/>
          </a:xfrm>
          <a:prstGeom prst="rect">
            <a:avLst/>
          </a:prstGeom>
          <a:solidFill>
            <a:srgbClr val="FEBB0B"/>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58" name="Google Shape;358;p32"/>
          <p:cNvSpPr/>
          <p:nvPr/>
        </p:nvSpPr>
        <p:spPr>
          <a:xfrm>
            <a:off x="4643442" y="3033713"/>
            <a:ext cx="342900" cy="342900"/>
          </a:xfrm>
          <a:prstGeom prst="rect">
            <a:avLst/>
          </a:prstGeom>
          <a:solidFill>
            <a:srgbClr val="FEBB0B"/>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59" name="Google Shape;359;p32"/>
          <p:cNvSpPr/>
          <p:nvPr/>
        </p:nvSpPr>
        <p:spPr>
          <a:xfrm>
            <a:off x="4643442" y="3910013"/>
            <a:ext cx="342900" cy="342900"/>
          </a:xfrm>
          <a:prstGeom prst="rect">
            <a:avLst/>
          </a:prstGeom>
          <a:solidFill>
            <a:srgbClr val="FEBB0B"/>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60" name="Google Shape;360;p32"/>
          <p:cNvSpPr/>
          <p:nvPr/>
        </p:nvSpPr>
        <p:spPr>
          <a:xfrm>
            <a:off x="4681542" y="2081213"/>
            <a:ext cx="342900" cy="342900"/>
          </a:xfrm>
          <a:prstGeom prst="rect">
            <a:avLst/>
          </a:prstGeom>
          <a:solidFill>
            <a:srgbClr val="0000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61" name="Google Shape;361;p32"/>
          <p:cNvSpPr/>
          <p:nvPr/>
        </p:nvSpPr>
        <p:spPr>
          <a:xfrm>
            <a:off x="4681542" y="2995613"/>
            <a:ext cx="342900" cy="342900"/>
          </a:xfrm>
          <a:prstGeom prst="rect">
            <a:avLst/>
          </a:prstGeom>
          <a:solidFill>
            <a:srgbClr val="0000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62" name="Google Shape;362;p32"/>
          <p:cNvSpPr/>
          <p:nvPr/>
        </p:nvSpPr>
        <p:spPr>
          <a:xfrm>
            <a:off x="4681542" y="3871913"/>
            <a:ext cx="342900" cy="342900"/>
          </a:xfrm>
          <a:prstGeom prst="rect">
            <a:avLst/>
          </a:prstGeom>
          <a:solidFill>
            <a:srgbClr val="0000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pic>
        <p:nvPicPr>
          <p:cNvPr id="363" name="Google Shape;363;p32" descr=" "/>
          <p:cNvPicPr preferRelativeResize="0"/>
          <p:nvPr/>
        </p:nvPicPr>
        <p:blipFill rotWithShape="1">
          <a:blip r:embed="rId2">
            <a:alphaModFix/>
          </a:blip>
          <a:srcRect/>
          <a:stretch/>
        </p:blipFill>
        <p:spPr>
          <a:xfrm>
            <a:off x="4719642" y="3910013"/>
            <a:ext cx="266700" cy="266667"/>
          </a:xfrm>
          <a:prstGeom prst="rect">
            <a:avLst/>
          </a:prstGeom>
          <a:noFill/>
          <a:ln>
            <a:noFill/>
          </a:ln>
        </p:spPr>
      </p:pic>
      <p:pic>
        <p:nvPicPr>
          <p:cNvPr id="364" name="Google Shape;364;p32" descr=" "/>
          <p:cNvPicPr preferRelativeResize="0"/>
          <p:nvPr/>
        </p:nvPicPr>
        <p:blipFill rotWithShape="1">
          <a:blip r:embed="rId3">
            <a:alphaModFix/>
          </a:blip>
          <a:srcRect/>
          <a:stretch/>
        </p:blipFill>
        <p:spPr>
          <a:xfrm>
            <a:off x="4719642" y="2119313"/>
            <a:ext cx="266700" cy="266667"/>
          </a:xfrm>
          <a:prstGeom prst="rect">
            <a:avLst/>
          </a:prstGeom>
          <a:noFill/>
          <a:ln>
            <a:noFill/>
          </a:ln>
        </p:spPr>
      </p:pic>
      <p:pic>
        <p:nvPicPr>
          <p:cNvPr id="365" name="Google Shape;365;p32" descr=" "/>
          <p:cNvPicPr preferRelativeResize="0"/>
          <p:nvPr/>
        </p:nvPicPr>
        <p:blipFill rotWithShape="1">
          <a:blip r:embed="rId4">
            <a:alphaModFix/>
          </a:blip>
          <a:srcRect/>
          <a:stretch/>
        </p:blipFill>
        <p:spPr>
          <a:xfrm>
            <a:off x="4719642" y="3033713"/>
            <a:ext cx="266700" cy="266667"/>
          </a:xfrm>
          <a:prstGeom prst="rect">
            <a:avLst/>
          </a:prstGeom>
          <a:noFill/>
          <a:ln>
            <a:noFill/>
          </a:ln>
        </p:spPr>
      </p:pic>
      <p:pic>
        <p:nvPicPr>
          <p:cNvPr id="366" name="Google Shape;366;p32" descr=" "/>
          <p:cNvPicPr preferRelativeResize="0"/>
          <p:nvPr/>
        </p:nvPicPr>
        <p:blipFill rotWithShape="1">
          <a:blip r:embed="rId5">
            <a:alphaModFix/>
          </a:blip>
          <a:srcRect/>
          <a:stretch/>
        </p:blipFill>
        <p:spPr>
          <a:xfrm>
            <a:off x="4736271" y="3049178"/>
            <a:ext cx="240071" cy="232673"/>
          </a:xfrm>
          <a:prstGeom prst="rect">
            <a:avLst/>
          </a:prstGeom>
          <a:noFill/>
          <a:ln>
            <a:noFill/>
          </a:ln>
        </p:spPr>
      </p:pic>
      <p:sp>
        <p:nvSpPr>
          <p:cNvPr id="367" name="Google Shape;367;p32"/>
          <p:cNvSpPr/>
          <p:nvPr/>
        </p:nvSpPr>
        <p:spPr>
          <a:xfrm>
            <a:off x="9067809" y="0"/>
            <a:ext cx="76200" cy="5143500"/>
          </a:xfrm>
          <a:prstGeom prst="rect">
            <a:avLst/>
          </a:prstGeom>
          <a:solidFill>
            <a:srgbClr val="FF3F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68" name="Google Shape;368;p32"/>
          <p:cNvSpPr txBox="1">
            <a:spLocks noGrp="1"/>
          </p:cNvSpPr>
          <p:nvPr>
            <p:ph type="subTitle" idx="1"/>
          </p:nvPr>
        </p:nvSpPr>
        <p:spPr>
          <a:xfrm>
            <a:off x="4581625" y="764825"/>
            <a:ext cx="3766500" cy="543600"/>
          </a:xfrm>
          <a:prstGeom prst="rect">
            <a:avLst/>
          </a:prstGeom>
        </p:spPr>
        <p:txBody>
          <a:bodyPr spcFirstLastPara="1" wrap="square" lIns="91425" tIns="91425" rIns="91425" bIns="91425" anchor="t" anchorCtr="0">
            <a:noAutofit/>
          </a:bodyPr>
          <a:lstStyle>
            <a:lvl1pPr lvl="0">
              <a:spcBef>
                <a:spcPts val="0"/>
              </a:spcBef>
              <a:spcAft>
                <a:spcPts val="0"/>
              </a:spcAft>
              <a:buSzPts val="2000"/>
              <a:buFont typeface="Space Grotesk Medium"/>
              <a:buNone/>
              <a:defRPr sz="2000">
                <a:latin typeface="Space Grotesk Medium"/>
                <a:ea typeface="Space Grotesk Medium"/>
                <a:cs typeface="Space Grotesk Medium"/>
                <a:sym typeface="Space Grotesk Medium"/>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369" name="Google Shape;369;p32"/>
          <p:cNvSpPr txBox="1">
            <a:spLocks noGrp="1"/>
          </p:cNvSpPr>
          <p:nvPr>
            <p:ph type="body" idx="2"/>
          </p:nvPr>
        </p:nvSpPr>
        <p:spPr>
          <a:xfrm>
            <a:off x="5151000" y="2346050"/>
            <a:ext cx="3440400" cy="266700"/>
          </a:xfrm>
          <a:prstGeom prst="rect">
            <a:avLst/>
          </a:prstGeom>
        </p:spPr>
        <p:txBody>
          <a:bodyPr spcFirstLastPara="1" wrap="square" lIns="0" tIns="91425" rIns="91425" bIns="91425" anchor="t" anchorCtr="0">
            <a:noAutofit/>
          </a:bodyPr>
          <a:lstStyle>
            <a:lvl1pPr marL="457200" lvl="0" indent="-298450">
              <a:spcBef>
                <a:spcPts val="0"/>
              </a:spcBef>
              <a:spcAft>
                <a:spcPts val="0"/>
              </a:spcAft>
              <a:buSzPts val="11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grpSp>
        <p:nvGrpSpPr>
          <p:cNvPr id="370" name="Google Shape;370;p32"/>
          <p:cNvGrpSpPr/>
          <p:nvPr/>
        </p:nvGrpSpPr>
        <p:grpSpPr>
          <a:xfrm>
            <a:off x="-886725" y="-852225"/>
            <a:ext cx="2255100" cy="2255100"/>
            <a:chOff x="5814125" y="1393900"/>
            <a:chExt cx="2255100" cy="2255100"/>
          </a:xfrm>
        </p:grpSpPr>
        <p:sp>
          <p:nvSpPr>
            <p:cNvPr id="371" name="Google Shape;371;p32"/>
            <p:cNvSpPr/>
            <p:nvPr/>
          </p:nvSpPr>
          <p:spPr>
            <a:xfrm>
              <a:off x="6844025" y="1393900"/>
              <a:ext cx="195300" cy="2255100"/>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72" name="Google Shape;372;p32"/>
            <p:cNvSpPr/>
            <p:nvPr/>
          </p:nvSpPr>
          <p:spPr>
            <a:xfrm rot="-5400000">
              <a:off x="6844025" y="1402250"/>
              <a:ext cx="195300" cy="2255100"/>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73" name="Google Shape;373;p32"/>
            <p:cNvSpPr/>
            <p:nvPr/>
          </p:nvSpPr>
          <p:spPr>
            <a:xfrm rot="-2700000">
              <a:off x="6843997" y="1402319"/>
              <a:ext cx="195161" cy="2254964"/>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374" name="Google Shape;374;p32"/>
            <p:cNvSpPr/>
            <p:nvPr/>
          </p:nvSpPr>
          <p:spPr>
            <a:xfrm rot="-8100000">
              <a:off x="6849999" y="1408320"/>
              <a:ext cx="195161" cy="2254964"/>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375" name="Google Shape;375;p32"/>
          <p:cNvSpPr>
            <a:spLocks noGrp="1"/>
          </p:cNvSpPr>
          <p:nvPr>
            <p:ph type="pic" idx="3"/>
          </p:nvPr>
        </p:nvSpPr>
        <p:spPr>
          <a:xfrm>
            <a:off x="848100" y="1440300"/>
            <a:ext cx="2361600" cy="2361600"/>
          </a:xfrm>
          <a:prstGeom prst="ellipse">
            <a:avLst/>
          </a:prstGeom>
          <a:noFill/>
          <a:ln>
            <a:noFill/>
          </a:ln>
        </p:spPr>
      </p:sp>
      <p:sp>
        <p:nvSpPr>
          <p:cNvPr id="376" name="Google Shape;376;p32"/>
          <p:cNvSpPr txBox="1">
            <a:spLocks noGrp="1"/>
          </p:cNvSpPr>
          <p:nvPr>
            <p:ph type="body" idx="4"/>
          </p:nvPr>
        </p:nvSpPr>
        <p:spPr>
          <a:xfrm>
            <a:off x="5151000" y="3277375"/>
            <a:ext cx="3440400" cy="266700"/>
          </a:xfrm>
          <a:prstGeom prst="rect">
            <a:avLst/>
          </a:prstGeom>
        </p:spPr>
        <p:txBody>
          <a:bodyPr spcFirstLastPara="1" wrap="square" lIns="0" tIns="91425" rIns="91425" bIns="91425" anchor="t" anchorCtr="0">
            <a:noAutofit/>
          </a:bodyPr>
          <a:lstStyle>
            <a:lvl1pPr marL="457200" lvl="0" indent="-298450" rtl="0">
              <a:spcBef>
                <a:spcPts val="0"/>
              </a:spcBef>
              <a:spcAft>
                <a:spcPts val="0"/>
              </a:spcAft>
              <a:buSzPts val="11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77" name="Google Shape;377;p32"/>
          <p:cNvSpPr txBox="1">
            <a:spLocks noGrp="1"/>
          </p:cNvSpPr>
          <p:nvPr>
            <p:ph type="body" idx="5"/>
          </p:nvPr>
        </p:nvSpPr>
        <p:spPr>
          <a:xfrm>
            <a:off x="5151000" y="4153675"/>
            <a:ext cx="3440400" cy="266700"/>
          </a:xfrm>
          <a:prstGeom prst="rect">
            <a:avLst/>
          </a:prstGeom>
        </p:spPr>
        <p:txBody>
          <a:bodyPr spcFirstLastPara="1" wrap="square" lIns="0" tIns="91425" rIns="91425" bIns="91425" anchor="t" anchorCtr="0">
            <a:noAutofit/>
          </a:bodyPr>
          <a:lstStyle>
            <a:lvl1pPr marL="457200" lvl="0" indent="-298450" rtl="0">
              <a:spcBef>
                <a:spcPts val="0"/>
              </a:spcBef>
              <a:spcAft>
                <a:spcPts val="0"/>
              </a:spcAft>
              <a:buSzPts val="11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78" name="Google Shape;378;p32"/>
          <p:cNvSpPr txBox="1"/>
          <p:nvPr/>
        </p:nvSpPr>
        <p:spPr>
          <a:xfrm>
            <a:off x="5151000" y="2075650"/>
            <a:ext cx="3547500" cy="3540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GB">
                <a:solidFill>
                  <a:schemeClr val="accent3"/>
                </a:solidFill>
                <a:latin typeface="Work Sans Medium"/>
                <a:ea typeface="Work Sans Medium"/>
                <a:cs typeface="Work Sans Medium"/>
                <a:sym typeface="Work Sans Medium"/>
              </a:rPr>
              <a:t>Address</a:t>
            </a:r>
            <a:endParaRPr>
              <a:solidFill>
                <a:schemeClr val="accent3"/>
              </a:solidFill>
              <a:latin typeface="Work Sans Medium"/>
              <a:ea typeface="Work Sans Medium"/>
              <a:cs typeface="Work Sans Medium"/>
              <a:sym typeface="Work Sans Medium"/>
            </a:endParaRPr>
          </a:p>
        </p:txBody>
      </p:sp>
      <p:sp>
        <p:nvSpPr>
          <p:cNvPr id="379" name="Google Shape;379;p32"/>
          <p:cNvSpPr txBox="1"/>
          <p:nvPr/>
        </p:nvSpPr>
        <p:spPr>
          <a:xfrm>
            <a:off x="5151000" y="2988513"/>
            <a:ext cx="3547500" cy="3540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GB">
                <a:solidFill>
                  <a:schemeClr val="accent3"/>
                </a:solidFill>
                <a:latin typeface="Work Sans Medium"/>
                <a:ea typeface="Work Sans Medium"/>
                <a:cs typeface="Work Sans Medium"/>
                <a:sym typeface="Work Sans Medium"/>
              </a:rPr>
              <a:t>Contact</a:t>
            </a:r>
            <a:endParaRPr>
              <a:solidFill>
                <a:schemeClr val="accent3"/>
              </a:solidFill>
              <a:latin typeface="Work Sans Medium"/>
              <a:ea typeface="Work Sans Medium"/>
              <a:cs typeface="Work Sans Medium"/>
              <a:sym typeface="Work Sans Medium"/>
            </a:endParaRPr>
          </a:p>
        </p:txBody>
      </p:sp>
      <p:sp>
        <p:nvSpPr>
          <p:cNvPr id="380" name="Google Shape;380;p32"/>
          <p:cNvSpPr txBox="1"/>
          <p:nvPr/>
        </p:nvSpPr>
        <p:spPr>
          <a:xfrm>
            <a:off x="5151000" y="3866338"/>
            <a:ext cx="3547500" cy="354000"/>
          </a:xfrm>
          <a:prstGeom prst="rect">
            <a:avLst/>
          </a:prstGeom>
          <a:noFill/>
          <a:ln>
            <a:noFill/>
          </a:ln>
        </p:spPr>
        <p:txBody>
          <a:bodyPr spcFirstLastPara="1" wrap="square" lIns="0" tIns="91425" rIns="91425" bIns="91425" anchor="ctr" anchorCtr="0">
            <a:noAutofit/>
          </a:bodyPr>
          <a:lstStyle/>
          <a:p>
            <a:pPr marL="0" lvl="0" indent="0" algn="l" rtl="0">
              <a:spcBef>
                <a:spcPts val="0"/>
              </a:spcBef>
              <a:spcAft>
                <a:spcPts val="0"/>
              </a:spcAft>
              <a:buNone/>
            </a:pPr>
            <a:r>
              <a:rPr lang="en-GB">
                <a:solidFill>
                  <a:schemeClr val="accent3"/>
                </a:solidFill>
                <a:latin typeface="Work Sans Medium"/>
                <a:ea typeface="Work Sans Medium"/>
                <a:cs typeface="Work Sans Medium"/>
                <a:sym typeface="Work Sans Medium"/>
              </a:rPr>
              <a:t>Website</a:t>
            </a:r>
            <a:endParaRPr>
              <a:solidFill>
                <a:schemeClr val="accent3"/>
              </a:solidFill>
              <a:latin typeface="Work Sans Medium"/>
              <a:ea typeface="Work Sans Medium"/>
              <a:cs typeface="Work Sans Medium"/>
              <a:sym typeface="Work Sans Medium"/>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ntact us slide - v3">
  <p:cSld name="CUSTOM_5">
    <p:bg>
      <p:bgPr>
        <a:solidFill>
          <a:schemeClr val="accent6"/>
        </a:solidFill>
        <a:effectLst/>
      </p:bgPr>
    </p:bg>
    <p:spTree>
      <p:nvGrpSpPr>
        <p:cNvPr id="1" name="Shape 381"/>
        <p:cNvGrpSpPr/>
        <p:nvPr/>
      </p:nvGrpSpPr>
      <p:grpSpPr>
        <a:xfrm>
          <a:off x="0" y="0"/>
          <a:ext cx="0" cy="0"/>
          <a:chOff x="0" y="0"/>
          <a:chExt cx="0" cy="0"/>
        </a:xfrm>
      </p:grpSpPr>
      <p:sp>
        <p:nvSpPr>
          <p:cNvPr id="382" name="Google Shape;382;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a:solidFill>
                  <a:schemeClr val="lt1"/>
                </a:solidFill>
              </a:defRPr>
            </a:lvl2pPr>
            <a:lvl3pPr lvl="2">
              <a:spcBef>
                <a:spcPts val="0"/>
              </a:spcBef>
              <a:spcAft>
                <a:spcPts val="0"/>
              </a:spcAft>
              <a:buClr>
                <a:schemeClr val="lt1"/>
              </a:buClr>
              <a:buSzPts val="2000"/>
              <a:buNone/>
              <a:defRPr>
                <a:solidFill>
                  <a:schemeClr val="lt1"/>
                </a:solidFill>
              </a:defRPr>
            </a:lvl3pPr>
            <a:lvl4pPr lvl="3">
              <a:spcBef>
                <a:spcPts val="0"/>
              </a:spcBef>
              <a:spcAft>
                <a:spcPts val="0"/>
              </a:spcAft>
              <a:buClr>
                <a:schemeClr val="lt1"/>
              </a:buClr>
              <a:buSzPts val="2000"/>
              <a:buNone/>
              <a:defRPr>
                <a:solidFill>
                  <a:schemeClr val="lt1"/>
                </a:solidFill>
              </a:defRPr>
            </a:lvl4pPr>
            <a:lvl5pPr lvl="4">
              <a:spcBef>
                <a:spcPts val="0"/>
              </a:spcBef>
              <a:spcAft>
                <a:spcPts val="0"/>
              </a:spcAft>
              <a:buClr>
                <a:schemeClr val="lt1"/>
              </a:buClr>
              <a:buSzPts val="2000"/>
              <a:buNone/>
              <a:defRPr>
                <a:solidFill>
                  <a:schemeClr val="lt1"/>
                </a:solidFill>
              </a:defRPr>
            </a:lvl5pPr>
            <a:lvl6pPr lvl="5">
              <a:spcBef>
                <a:spcPts val="0"/>
              </a:spcBef>
              <a:spcAft>
                <a:spcPts val="0"/>
              </a:spcAft>
              <a:buClr>
                <a:schemeClr val="lt1"/>
              </a:buClr>
              <a:buSzPts val="2000"/>
              <a:buNone/>
              <a:defRPr>
                <a:solidFill>
                  <a:schemeClr val="lt1"/>
                </a:solidFill>
              </a:defRPr>
            </a:lvl6pPr>
            <a:lvl7pPr lvl="6">
              <a:spcBef>
                <a:spcPts val="0"/>
              </a:spcBef>
              <a:spcAft>
                <a:spcPts val="0"/>
              </a:spcAft>
              <a:buClr>
                <a:schemeClr val="lt1"/>
              </a:buClr>
              <a:buSzPts val="2000"/>
              <a:buNone/>
              <a:defRPr>
                <a:solidFill>
                  <a:schemeClr val="lt1"/>
                </a:solidFill>
              </a:defRPr>
            </a:lvl7pPr>
            <a:lvl8pPr lvl="7">
              <a:spcBef>
                <a:spcPts val="0"/>
              </a:spcBef>
              <a:spcAft>
                <a:spcPts val="0"/>
              </a:spcAft>
              <a:buClr>
                <a:schemeClr val="lt1"/>
              </a:buClr>
              <a:buSzPts val="2000"/>
              <a:buNone/>
              <a:defRPr>
                <a:solidFill>
                  <a:schemeClr val="lt1"/>
                </a:solidFill>
              </a:defRPr>
            </a:lvl8pPr>
            <a:lvl9pPr lvl="8">
              <a:spcBef>
                <a:spcPts val="0"/>
              </a:spcBef>
              <a:spcAft>
                <a:spcPts val="0"/>
              </a:spcAft>
              <a:buClr>
                <a:schemeClr val="lt1"/>
              </a:buClr>
              <a:buSzPts val="2000"/>
              <a:buNone/>
              <a:defRPr>
                <a:solidFill>
                  <a:schemeClr val="lt1"/>
                </a:solidFill>
              </a:defRPr>
            </a:lvl9pPr>
          </a:lstStyle>
          <a:p>
            <a:endParaRPr/>
          </a:p>
        </p:txBody>
      </p:sp>
      <p:sp>
        <p:nvSpPr>
          <p:cNvPr id="383" name="Google Shape;383;p33"/>
          <p:cNvSpPr>
            <a:spLocks noGrp="1"/>
          </p:cNvSpPr>
          <p:nvPr>
            <p:ph type="pic" idx="2"/>
          </p:nvPr>
        </p:nvSpPr>
        <p:spPr>
          <a:xfrm>
            <a:off x="414300" y="1184275"/>
            <a:ext cx="8315400" cy="1600200"/>
          </a:xfrm>
          <a:prstGeom prst="snip1Rect">
            <a:avLst>
              <a:gd name="adj" fmla="val 16667"/>
            </a:avLst>
          </a:prstGeom>
          <a:noFill/>
          <a:ln>
            <a:noFill/>
          </a:ln>
        </p:spPr>
      </p:sp>
      <p:sp>
        <p:nvSpPr>
          <p:cNvPr id="384" name="Google Shape;384;p33"/>
          <p:cNvSpPr txBox="1">
            <a:spLocks noGrp="1"/>
          </p:cNvSpPr>
          <p:nvPr>
            <p:ph type="body" idx="1"/>
          </p:nvPr>
        </p:nvSpPr>
        <p:spPr>
          <a:xfrm>
            <a:off x="414300" y="3374750"/>
            <a:ext cx="3440400" cy="2667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lt2"/>
              </a:buClr>
              <a:buSzPts val="1100"/>
              <a:buChar char="●"/>
              <a:defRPr>
                <a:solidFill>
                  <a:schemeClr val="lt2"/>
                </a:solidFill>
              </a:defRPr>
            </a:lvl1pPr>
            <a:lvl2pPr marL="914400" lvl="1" indent="-298450" rtl="0">
              <a:spcBef>
                <a:spcPts val="0"/>
              </a:spcBef>
              <a:spcAft>
                <a:spcPts val="0"/>
              </a:spcAft>
              <a:buClr>
                <a:schemeClr val="lt2"/>
              </a:buClr>
              <a:buSzPts val="1100"/>
              <a:buChar char="○"/>
              <a:defRPr>
                <a:solidFill>
                  <a:schemeClr val="lt2"/>
                </a:solidFill>
              </a:defRPr>
            </a:lvl2pPr>
            <a:lvl3pPr marL="1371600" lvl="2" indent="-298450" rtl="0">
              <a:spcBef>
                <a:spcPts val="0"/>
              </a:spcBef>
              <a:spcAft>
                <a:spcPts val="0"/>
              </a:spcAft>
              <a:buClr>
                <a:schemeClr val="lt2"/>
              </a:buClr>
              <a:buSzPts val="1100"/>
              <a:buChar char="■"/>
              <a:defRPr>
                <a:solidFill>
                  <a:schemeClr val="lt2"/>
                </a:solidFill>
              </a:defRPr>
            </a:lvl3pPr>
            <a:lvl4pPr marL="1828800" lvl="3" indent="-298450" rtl="0">
              <a:spcBef>
                <a:spcPts val="0"/>
              </a:spcBef>
              <a:spcAft>
                <a:spcPts val="0"/>
              </a:spcAft>
              <a:buClr>
                <a:schemeClr val="lt2"/>
              </a:buClr>
              <a:buSzPts val="1100"/>
              <a:buChar char="●"/>
              <a:defRPr>
                <a:solidFill>
                  <a:schemeClr val="lt2"/>
                </a:solidFill>
              </a:defRPr>
            </a:lvl4pPr>
            <a:lvl5pPr marL="2286000" lvl="4" indent="-298450" rtl="0">
              <a:spcBef>
                <a:spcPts val="0"/>
              </a:spcBef>
              <a:spcAft>
                <a:spcPts val="0"/>
              </a:spcAft>
              <a:buClr>
                <a:schemeClr val="lt2"/>
              </a:buClr>
              <a:buSzPts val="1100"/>
              <a:buChar char="○"/>
              <a:defRPr>
                <a:solidFill>
                  <a:schemeClr val="lt2"/>
                </a:solidFill>
              </a:defRPr>
            </a:lvl5pPr>
            <a:lvl6pPr marL="2743200" lvl="5" indent="-298450" rtl="0">
              <a:spcBef>
                <a:spcPts val="0"/>
              </a:spcBef>
              <a:spcAft>
                <a:spcPts val="0"/>
              </a:spcAft>
              <a:buClr>
                <a:schemeClr val="lt2"/>
              </a:buClr>
              <a:buSzPts val="1100"/>
              <a:buChar char="■"/>
              <a:defRPr>
                <a:solidFill>
                  <a:schemeClr val="lt2"/>
                </a:solidFill>
              </a:defRPr>
            </a:lvl6pPr>
            <a:lvl7pPr marL="3200400" lvl="6" indent="-298450" rtl="0">
              <a:spcBef>
                <a:spcPts val="0"/>
              </a:spcBef>
              <a:spcAft>
                <a:spcPts val="0"/>
              </a:spcAft>
              <a:buClr>
                <a:schemeClr val="lt2"/>
              </a:buClr>
              <a:buSzPts val="1100"/>
              <a:buChar char="●"/>
              <a:defRPr>
                <a:solidFill>
                  <a:schemeClr val="lt2"/>
                </a:solidFill>
              </a:defRPr>
            </a:lvl7pPr>
            <a:lvl8pPr marL="3657600" lvl="7" indent="-298450" rtl="0">
              <a:spcBef>
                <a:spcPts val="0"/>
              </a:spcBef>
              <a:spcAft>
                <a:spcPts val="0"/>
              </a:spcAft>
              <a:buClr>
                <a:schemeClr val="lt2"/>
              </a:buClr>
              <a:buSzPts val="1100"/>
              <a:buChar char="○"/>
              <a:defRPr>
                <a:solidFill>
                  <a:schemeClr val="lt2"/>
                </a:solidFill>
              </a:defRPr>
            </a:lvl8pPr>
            <a:lvl9pPr marL="4114800" lvl="8" indent="-298450" rtl="0">
              <a:spcBef>
                <a:spcPts val="0"/>
              </a:spcBef>
              <a:spcAft>
                <a:spcPts val="0"/>
              </a:spcAft>
              <a:buClr>
                <a:schemeClr val="lt2"/>
              </a:buClr>
              <a:buSzPts val="1100"/>
              <a:buChar char="■"/>
              <a:defRPr>
                <a:solidFill>
                  <a:schemeClr val="lt2"/>
                </a:solidFill>
              </a:defRPr>
            </a:lvl9pPr>
          </a:lstStyle>
          <a:p>
            <a:endParaRPr/>
          </a:p>
        </p:txBody>
      </p:sp>
      <p:sp>
        <p:nvSpPr>
          <p:cNvPr id="385" name="Google Shape;385;p33"/>
          <p:cNvSpPr txBox="1">
            <a:spLocks noGrp="1"/>
          </p:cNvSpPr>
          <p:nvPr>
            <p:ph type="body" idx="3"/>
          </p:nvPr>
        </p:nvSpPr>
        <p:spPr>
          <a:xfrm>
            <a:off x="5289300" y="3374750"/>
            <a:ext cx="3440400" cy="2667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lt2"/>
              </a:buClr>
              <a:buSzPts val="1100"/>
              <a:buChar char="●"/>
              <a:defRPr>
                <a:solidFill>
                  <a:schemeClr val="lt2"/>
                </a:solidFill>
              </a:defRPr>
            </a:lvl1pPr>
            <a:lvl2pPr marL="914400" lvl="1" indent="-298450" rtl="0">
              <a:spcBef>
                <a:spcPts val="0"/>
              </a:spcBef>
              <a:spcAft>
                <a:spcPts val="0"/>
              </a:spcAft>
              <a:buClr>
                <a:schemeClr val="lt2"/>
              </a:buClr>
              <a:buSzPts val="1100"/>
              <a:buChar char="○"/>
              <a:defRPr>
                <a:solidFill>
                  <a:schemeClr val="lt2"/>
                </a:solidFill>
              </a:defRPr>
            </a:lvl2pPr>
            <a:lvl3pPr marL="1371600" lvl="2" indent="-298450" rtl="0">
              <a:spcBef>
                <a:spcPts val="0"/>
              </a:spcBef>
              <a:spcAft>
                <a:spcPts val="0"/>
              </a:spcAft>
              <a:buClr>
                <a:schemeClr val="lt2"/>
              </a:buClr>
              <a:buSzPts val="1100"/>
              <a:buChar char="■"/>
              <a:defRPr>
                <a:solidFill>
                  <a:schemeClr val="lt2"/>
                </a:solidFill>
              </a:defRPr>
            </a:lvl3pPr>
            <a:lvl4pPr marL="1828800" lvl="3" indent="-298450" rtl="0">
              <a:spcBef>
                <a:spcPts val="0"/>
              </a:spcBef>
              <a:spcAft>
                <a:spcPts val="0"/>
              </a:spcAft>
              <a:buClr>
                <a:schemeClr val="lt2"/>
              </a:buClr>
              <a:buSzPts val="1100"/>
              <a:buChar char="●"/>
              <a:defRPr>
                <a:solidFill>
                  <a:schemeClr val="lt2"/>
                </a:solidFill>
              </a:defRPr>
            </a:lvl4pPr>
            <a:lvl5pPr marL="2286000" lvl="4" indent="-298450" rtl="0">
              <a:spcBef>
                <a:spcPts val="0"/>
              </a:spcBef>
              <a:spcAft>
                <a:spcPts val="0"/>
              </a:spcAft>
              <a:buClr>
                <a:schemeClr val="lt2"/>
              </a:buClr>
              <a:buSzPts val="1100"/>
              <a:buChar char="○"/>
              <a:defRPr>
                <a:solidFill>
                  <a:schemeClr val="lt2"/>
                </a:solidFill>
              </a:defRPr>
            </a:lvl5pPr>
            <a:lvl6pPr marL="2743200" lvl="5" indent="-298450" rtl="0">
              <a:spcBef>
                <a:spcPts val="0"/>
              </a:spcBef>
              <a:spcAft>
                <a:spcPts val="0"/>
              </a:spcAft>
              <a:buClr>
                <a:schemeClr val="lt2"/>
              </a:buClr>
              <a:buSzPts val="1100"/>
              <a:buChar char="■"/>
              <a:defRPr>
                <a:solidFill>
                  <a:schemeClr val="lt2"/>
                </a:solidFill>
              </a:defRPr>
            </a:lvl6pPr>
            <a:lvl7pPr marL="3200400" lvl="6" indent="-298450" rtl="0">
              <a:spcBef>
                <a:spcPts val="0"/>
              </a:spcBef>
              <a:spcAft>
                <a:spcPts val="0"/>
              </a:spcAft>
              <a:buClr>
                <a:schemeClr val="lt2"/>
              </a:buClr>
              <a:buSzPts val="1100"/>
              <a:buChar char="●"/>
              <a:defRPr>
                <a:solidFill>
                  <a:schemeClr val="lt2"/>
                </a:solidFill>
              </a:defRPr>
            </a:lvl7pPr>
            <a:lvl8pPr marL="3657600" lvl="7" indent="-298450" rtl="0">
              <a:spcBef>
                <a:spcPts val="0"/>
              </a:spcBef>
              <a:spcAft>
                <a:spcPts val="0"/>
              </a:spcAft>
              <a:buClr>
                <a:schemeClr val="lt2"/>
              </a:buClr>
              <a:buSzPts val="1100"/>
              <a:buChar char="○"/>
              <a:defRPr>
                <a:solidFill>
                  <a:schemeClr val="lt2"/>
                </a:solidFill>
              </a:defRPr>
            </a:lvl8pPr>
            <a:lvl9pPr marL="4114800" lvl="8" indent="-298450" rtl="0">
              <a:spcBef>
                <a:spcPts val="0"/>
              </a:spcBef>
              <a:spcAft>
                <a:spcPts val="0"/>
              </a:spcAft>
              <a:buClr>
                <a:schemeClr val="lt2"/>
              </a:buClr>
              <a:buSzPts val="1100"/>
              <a:buChar char="■"/>
              <a:defRPr>
                <a:solidFill>
                  <a:schemeClr val="lt2"/>
                </a:solidFill>
              </a:defRPr>
            </a:lvl9pPr>
          </a:lstStyle>
          <a:p>
            <a:endParaRPr/>
          </a:p>
        </p:txBody>
      </p:sp>
      <p:sp>
        <p:nvSpPr>
          <p:cNvPr id="386" name="Google Shape;386;p33"/>
          <p:cNvSpPr txBox="1">
            <a:spLocks noGrp="1"/>
          </p:cNvSpPr>
          <p:nvPr>
            <p:ph type="body" idx="4"/>
          </p:nvPr>
        </p:nvSpPr>
        <p:spPr>
          <a:xfrm>
            <a:off x="414300" y="4298675"/>
            <a:ext cx="3440400" cy="2667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lt2"/>
              </a:buClr>
              <a:buSzPts val="1100"/>
              <a:buChar char="●"/>
              <a:defRPr>
                <a:solidFill>
                  <a:schemeClr val="lt2"/>
                </a:solidFill>
              </a:defRPr>
            </a:lvl1pPr>
            <a:lvl2pPr marL="914400" lvl="1" indent="-298450" rtl="0">
              <a:spcBef>
                <a:spcPts val="0"/>
              </a:spcBef>
              <a:spcAft>
                <a:spcPts val="0"/>
              </a:spcAft>
              <a:buClr>
                <a:schemeClr val="lt2"/>
              </a:buClr>
              <a:buSzPts val="1100"/>
              <a:buChar char="○"/>
              <a:defRPr>
                <a:solidFill>
                  <a:schemeClr val="lt2"/>
                </a:solidFill>
              </a:defRPr>
            </a:lvl2pPr>
            <a:lvl3pPr marL="1371600" lvl="2" indent="-298450" rtl="0">
              <a:spcBef>
                <a:spcPts val="0"/>
              </a:spcBef>
              <a:spcAft>
                <a:spcPts val="0"/>
              </a:spcAft>
              <a:buClr>
                <a:schemeClr val="lt2"/>
              </a:buClr>
              <a:buSzPts val="1100"/>
              <a:buChar char="■"/>
              <a:defRPr>
                <a:solidFill>
                  <a:schemeClr val="lt2"/>
                </a:solidFill>
              </a:defRPr>
            </a:lvl3pPr>
            <a:lvl4pPr marL="1828800" lvl="3" indent="-298450" rtl="0">
              <a:spcBef>
                <a:spcPts val="0"/>
              </a:spcBef>
              <a:spcAft>
                <a:spcPts val="0"/>
              </a:spcAft>
              <a:buClr>
                <a:schemeClr val="lt2"/>
              </a:buClr>
              <a:buSzPts val="1100"/>
              <a:buChar char="●"/>
              <a:defRPr>
                <a:solidFill>
                  <a:schemeClr val="lt2"/>
                </a:solidFill>
              </a:defRPr>
            </a:lvl4pPr>
            <a:lvl5pPr marL="2286000" lvl="4" indent="-298450" rtl="0">
              <a:spcBef>
                <a:spcPts val="0"/>
              </a:spcBef>
              <a:spcAft>
                <a:spcPts val="0"/>
              </a:spcAft>
              <a:buClr>
                <a:schemeClr val="lt2"/>
              </a:buClr>
              <a:buSzPts val="1100"/>
              <a:buChar char="○"/>
              <a:defRPr>
                <a:solidFill>
                  <a:schemeClr val="lt2"/>
                </a:solidFill>
              </a:defRPr>
            </a:lvl5pPr>
            <a:lvl6pPr marL="2743200" lvl="5" indent="-298450" rtl="0">
              <a:spcBef>
                <a:spcPts val="0"/>
              </a:spcBef>
              <a:spcAft>
                <a:spcPts val="0"/>
              </a:spcAft>
              <a:buClr>
                <a:schemeClr val="lt2"/>
              </a:buClr>
              <a:buSzPts val="1100"/>
              <a:buChar char="■"/>
              <a:defRPr>
                <a:solidFill>
                  <a:schemeClr val="lt2"/>
                </a:solidFill>
              </a:defRPr>
            </a:lvl6pPr>
            <a:lvl7pPr marL="3200400" lvl="6" indent="-298450" rtl="0">
              <a:spcBef>
                <a:spcPts val="0"/>
              </a:spcBef>
              <a:spcAft>
                <a:spcPts val="0"/>
              </a:spcAft>
              <a:buClr>
                <a:schemeClr val="lt2"/>
              </a:buClr>
              <a:buSzPts val="1100"/>
              <a:buChar char="●"/>
              <a:defRPr>
                <a:solidFill>
                  <a:schemeClr val="lt2"/>
                </a:solidFill>
              </a:defRPr>
            </a:lvl7pPr>
            <a:lvl8pPr marL="3657600" lvl="7" indent="-298450" rtl="0">
              <a:spcBef>
                <a:spcPts val="0"/>
              </a:spcBef>
              <a:spcAft>
                <a:spcPts val="0"/>
              </a:spcAft>
              <a:buClr>
                <a:schemeClr val="lt2"/>
              </a:buClr>
              <a:buSzPts val="1100"/>
              <a:buChar char="○"/>
              <a:defRPr>
                <a:solidFill>
                  <a:schemeClr val="lt2"/>
                </a:solidFill>
              </a:defRPr>
            </a:lvl8pPr>
            <a:lvl9pPr marL="4114800" lvl="8" indent="-298450" rtl="0">
              <a:spcBef>
                <a:spcPts val="0"/>
              </a:spcBef>
              <a:spcAft>
                <a:spcPts val="0"/>
              </a:spcAft>
              <a:buClr>
                <a:schemeClr val="lt2"/>
              </a:buClr>
              <a:buSzPts val="1100"/>
              <a:buChar char="■"/>
              <a:defRPr>
                <a:solidFill>
                  <a:schemeClr val="lt2"/>
                </a:solidFill>
              </a:defRPr>
            </a:lvl9pPr>
          </a:lstStyle>
          <a:p>
            <a:endParaRPr/>
          </a:p>
        </p:txBody>
      </p:sp>
      <p:sp>
        <p:nvSpPr>
          <p:cNvPr id="387" name="Google Shape;387;p33"/>
          <p:cNvSpPr txBox="1">
            <a:spLocks noGrp="1"/>
          </p:cNvSpPr>
          <p:nvPr>
            <p:ph type="body" idx="5"/>
          </p:nvPr>
        </p:nvSpPr>
        <p:spPr>
          <a:xfrm>
            <a:off x="5289300" y="4298675"/>
            <a:ext cx="3440400" cy="2667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lt2"/>
              </a:buClr>
              <a:buSzPts val="1100"/>
              <a:buChar char="●"/>
              <a:defRPr>
                <a:solidFill>
                  <a:schemeClr val="lt2"/>
                </a:solidFill>
              </a:defRPr>
            </a:lvl1pPr>
            <a:lvl2pPr marL="914400" lvl="1" indent="-298450" rtl="0">
              <a:spcBef>
                <a:spcPts val="0"/>
              </a:spcBef>
              <a:spcAft>
                <a:spcPts val="0"/>
              </a:spcAft>
              <a:buClr>
                <a:schemeClr val="lt2"/>
              </a:buClr>
              <a:buSzPts val="1100"/>
              <a:buChar char="○"/>
              <a:defRPr>
                <a:solidFill>
                  <a:schemeClr val="lt2"/>
                </a:solidFill>
              </a:defRPr>
            </a:lvl2pPr>
            <a:lvl3pPr marL="1371600" lvl="2" indent="-298450" rtl="0">
              <a:spcBef>
                <a:spcPts val="0"/>
              </a:spcBef>
              <a:spcAft>
                <a:spcPts val="0"/>
              </a:spcAft>
              <a:buClr>
                <a:schemeClr val="lt2"/>
              </a:buClr>
              <a:buSzPts val="1100"/>
              <a:buChar char="■"/>
              <a:defRPr>
                <a:solidFill>
                  <a:schemeClr val="lt2"/>
                </a:solidFill>
              </a:defRPr>
            </a:lvl3pPr>
            <a:lvl4pPr marL="1828800" lvl="3" indent="-298450" rtl="0">
              <a:spcBef>
                <a:spcPts val="0"/>
              </a:spcBef>
              <a:spcAft>
                <a:spcPts val="0"/>
              </a:spcAft>
              <a:buClr>
                <a:schemeClr val="lt2"/>
              </a:buClr>
              <a:buSzPts val="1100"/>
              <a:buChar char="●"/>
              <a:defRPr>
                <a:solidFill>
                  <a:schemeClr val="lt2"/>
                </a:solidFill>
              </a:defRPr>
            </a:lvl4pPr>
            <a:lvl5pPr marL="2286000" lvl="4" indent="-298450" rtl="0">
              <a:spcBef>
                <a:spcPts val="0"/>
              </a:spcBef>
              <a:spcAft>
                <a:spcPts val="0"/>
              </a:spcAft>
              <a:buClr>
                <a:schemeClr val="lt2"/>
              </a:buClr>
              <a:buSzPts val="1100"/>
              <a:buChar char="○"/>
              <a:defRPr>
                <a:solidFill>
                  <a:schemeClr val="lt2"/>
                </a:solidFill>
              </a:defRPr>
            </a:lvl5pPr>
            <a:lvl6pPr marL="2743200" lvl="5" indent="-298450" rtl="0">
              <a:spcBef>
                <a:spcPts val="0"/>
              </a:spcBef>
              <a:spcAft>
                <a:spcPts val="0"/>
              </a:spcAft>
              <a:buClr>
                <a:schemeClr val="lt2"/>
              </a:buClr>
              <a:buSzPts val="1100"/>
              <a:buChar char="■"/>
              <a:defRPr>
                <a:solidFill>
                  <a:schemeClr val="lt2"/>
                </a:solidFill>
              </a:defRPr>
            </a:lvl6pPr>
            <a:lvl7pPr marL="3200400" lvl="6" indent="-298450" rtl="0">
              <a:spcBef>
                <a:spcPts val="0"/>
              </a:spcBef>
              <a:spcAft>
                <a:spcPts val="0"/>
              </a:spcAft>
              <a:buClr>
                <a:schemeClr val="lt2"/>
              </a:buClr>
              <a:buSzPts val="1100"/>
              <a:buChar char="●"/>
              <a:defRPr>
                <a:solidFill>
                  <a:schemeClr val="lt2"/>
                </a:solidFill>
              </a:defRPr>
            </a:lvl7pPr>
            <a:lvl8pPr marL="3657600" lvl="7" indent="-298450" rtl="0">
              <a:spcBef>
                <a:spcPts val="0"/>
              </a:spcBef>
              <a:spcAft>
                <a:spcPts val="0"/>
              </a:spcAft>
              <a:buClr>
                <a:schemeClr val="lt2"/>
              </a:buClr>
              <a:buSzPts val="1100"/>
              <a:buChar char="○"/>
              <a:defRPr>
                <a:solidFill>
                  <a:schemeClr val="lt2"/>
                </a:solidFill>
              </a:defRPr>
            </a:lvl8pPr>
            <a:lvl9pPr marL="4114800" lvl="8" indent="-298450" rtl="0">
              <a:spcBef>
                <a:spcPts val="0"/>
              </a:spcBef>
              <a:spcAft>
                <a:spcPts val="0"/>
              </a:spcAft>
              <a:buClr>
                <a:schemeClr val="lt2"/>
              </a:buClr>
              <a:buSzPts val="1100"/>
              <a:buChar char="■"/>
              <a:defRPr>
                <a:solidFill>
                  <a:schemeClr val="lt2"/>
                </a:solidFill>
              </a:defRPr>
            </a:lvl9pPr>
          </a:lstStyle>
          <a:p>
            <a:endParaRPr/>
          </a:p>
        </p:txBody>
      </p:sp>
      <p:grpSp>
        <p:nvGrpSpPr>
          <p:cNvPr id="388" name="Google Shape;388;p33"/>
          <p:cNvGrpSpPr/>
          <p:nvPr/>
        </p:nvGrpSpPr>
        <p:grpSpPr>
          <a:xfrm>
            <a:off x="7916362" y="-514862"/>
            <a:ext cx="1814400" cy="1390613"/>
            <a:chOff x="2982412" y="1568263"/>
            <a:chExt cx="1814400" cy="1390613"/>
          </a:xfrm>
        </p:grpSpPr>
        <p:sp>
          <p:nvSpPr>
            <p:cNvPr id="389" name="Google Shape;389;p33"/>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90" name="Google Shape;390;p33"/>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91" name="Google Shape;391;p33"/>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92" name="Google Shape;392;p33"/>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393" name="Google Shape;393;p33"/>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sp>
        <p:nvSpPr>
          <p:cNvPr id="394" name="Google Shape;394;p33"/>
          <p:cNvSpPr txBox="1"/>
          <p:nvPr/>
        </p:nvSpPr>
        <p:spPr>
          <a:xfrm>
            <a:off x="414300" y="3071625"/>
            <a:ext cx="3440400" cy="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accent4"/>
                </a:solidFill>
                <a:latin typeface="Work Sans Medium"/>
                <a:ea typeface="Work Sans Medium"/>
                <a:cs typeface="Work Sans Medium"/>
                <a:sym typeface="Work Sans Medium"/>
              </a:rPr>
              <a:t>Number</a:t>
            </a:r>
            <a:endParaRPr>
              <a:solidFill>
                <a:schemeClr val="accent4"/>
              </a:solidFill>
              <a:latin typeface="Work Sans Medium"/>
              <a:ea typeface="Work Sans Medium"/>
              <a:cs typeface="Work Sans Medium"/>
              <a:sym typeface="Work Sans Medium"/>
            </a:endParaRPr>
          </a:p>
        </p:txBody>
      </p:sp>
      <p:sp>
        <p:nvSpPr>
          <p:cNvPr id="395" name="Google Shape;395;p33"/>
          <p:cNvSpPr txBox="1"/>
          <p:nvPr/>
        </p:nvSpPr>
        <p:spPr>
          <a:xfrm>
            <a:off x="5289300" y="3071625"/>
            <a:ext cx="3440400" cy="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accent4"/>
                </a:solidFill>
                <a:latin typeface="Work Sans Medium"/>
                <a:ea typeface="Work Sans Medium"/>
                <a:cs typeface="Work Sans Medium"/>
                <a:sym typeface="Work Sans Medium"/>
              </a:rPr>
              <a:t>Email</a:t>
            </a:r>
            <a:endParaRPr>
              <a:solidFill>
                <a:schemeClr val="accent4"/>
              </a:solidFill>
              <a:latin typeface="Work Sans Medium"/>
              <a:ea typeface="Work Sans Medium"/>
              <a:cs typeface="Work Sans Medium"/>
              <a:sym typeface="Work Sans Medium"/>
            </a:endParaRPr>
          </a:p>
        </p:txBody>
      </p:sp>
      <p:sp>
        <p:nvSpPr>
          <p:cNvPr id="396" name="Google Shape;396;p33"/>
          <p:cNvSpPr txBox="1"/>
          <p:nvPr/>
        </p:nvSpPr>
        <p:spPr>
          <a:xfrm>
            <a:off x="414300" y="4001904"/>
            <a:ext cx="3440400" cy="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accent4"/>
                </a:solidFill>
                <a:latin typeface="Work Sans Medium"/>
                <a:ea typeface="Work Sans Medium"/>
                <a:cs typeface="Work Sans Medium"/>
                <a:sym typeface="Work Sans Medium"/>
              </a:rPr>
              <a:t>Site </a:t>
            </a:r>
            <a:endParaRPr>
              <a:solidFill>
                <a:schemeClr val="accent4"/>
              </a:solidFill>
              <a:latin typeface="Work Sans Medium"/>
              <a:ea typeface="Work Sans Medium"/>
              <a:cs typeface="Work Sans Medium"/>
              <a:sym typeface="Work Sans Medium"/>
            </a:endParaRPr>
          </a:p>
        </p:txBody>
      </p:sp>
      <p:sp>
        <p:nvSpPr>
          <p:cNvPr id="397" name="Google Shape;397;p33"/>
          <p:cNvSpPr txBox="1"/>
          <p:nvPr/>
        </p:nvSpPr>
        <p:spPr>
          <a:xfrm>
            <a:off x="5289300" y="4001904"/>
            <a:ext cx="3440400" cy="35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accent4"/>
                </a:solidFill>
                <a:latin typeface="Work Sans Medium"/>
                <a:ea typeface="Work Sans Medium"/>
                <a:cs typeface="Work Sans Medium"/>
                <a:sym typeface="Work Sans Medium"/>
              </a:rPr>
              <a:t>Address</a:t>
            </a:r>
            <a:endParaRPr>
              <a:solidFill>
                <a:schemeClr val="accent4"/>
              </a:solidFill>
              <a:latin typeface="Work Sans Medium"/>
              <a:ea typeface="Work Sans Medium"/>
              <a:cs typeface="Work Sans Medium"/>
              <a:sym typeface="Work Sans Medium"/>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Slide with 3 items on timeline v2">
  <p:cSld name="CUSTOM_6">
    <p:bg>
      <p:bgPr>
        <a:solidFill>
          <a:schemeClr val="dk1"/>
        </a:solidFill>
        <a:effectLst/>
      </p:bgPr>
    </p:bg>
    <p:spTree>
      <p:nvGrpSpPr>
        <p:cNvPr id="1" name="Shape 398"/>
        <p:cNvGrpSpPr/>
        <p:nvPr/>
      </p:nvGrpSpPr>
      <p:grpSpPr>
        <a:xfrm>
          <a:off x="0" y="0"/>
          <a:ext cx="0" cy="0"/>
          <a:chOff x="0" y="0"/>
          <a:chExt cx="0" cy="0"/>
        </a:xfrm>
      </p:grpSpPr>
      <p:sp>
        <p:nvSpPr>
          <p:cNvPr id="399" name="Google Shape;399;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000"/>
              <a:buNone/>
              <a:defRPr>
                <a:solidFill>
                  <a:schemeClr val="lt1"/>
                </a:solidFill>
              </a:defRPr>
            </a:lvl1pPr>
            <a:lvl2pPr lvl="1" algn="ctr">
              <a:spcBef>
                <a:spcPts val="0"/>
              </a:spcBef>
              <a:spcAft>
                <a:spcPts val="0"/>
              </a:spcAft>
              <a:buClr>
                <a:schemeClr val="lt1"/>
              </a:buClr>
              <a:buSzPts val="2000"/>
              <a:buNone/>
              <a:defRPr>
                <a:solidFill>
                  <a:schemeClr val="lt1"/>
                </a:solidFill>
              </a:defRPr>
            </a:lvl2pPr>
            <a:lvl3pPr lvl="2" algn="ctr">
              <a:spcBef>
                <a:spcPts val="0"/>
              </a:spcBef>
              <a:spcAft>
                <a:spcPts val="0"/>
              </a:spcAft>
              <a:buClr>
                <a:schemeClr val="lt1"/>
              </a:buClr>
              <a:buSzPts val="2000"/>
              <a:buNone/>
              <a:defRPr>
                <a:solidFill>
                  <a:schemeClr val="lt1"/>
                </a:solidFill>
              </a:defRPr>
            </a:lvl3pPr>
            <a:lvl4pPr lvl="3" algn="ctr">
              <a:spcBef>
                <a:spcPts val="0"/>
              </a:spcBef>
              <a:spcAft>
                <a:spcPts val="0"/>
              </a:spcAft>
              <a:buClr>
                <a:schemeClr val="lt1"/>
              </a:buClr>
              <a:buSzPts val="2000"/>
              <a:buNone/>
              <a:defRPr>
                <a:solidFill>
                  <a:schemeClr val="lt1"/>
                </a:solidFill>
              </a:defRPr>
            </a:lvl4pPr>
            <a:lvl5pPr lvl="4" algn="ctr">
              <a:spcBef>
                <a:spcPts val="0"/>
              </a:spcBef>
              <a:spcAft>
                <a:spcPts val="0"/>
              </a:spcAft>
              <a:buClr>
                <a:schemeClr val="lt1"/>
              </a:buClr>
              <a:buSzPts val="2000"/>
              <a:buNone/>
              <a:defRPr>
                <a:solidFill>
                  <a:schemeClr val="lt1"/>
                </a:solidFill>
              </a:defRPr>
            </a:lvl5pPr>
            <a:lvl6pPr lvl="5" algn="ctr">
              <a:spcBef>
                <a:spcPts val="0"/>
              </a:spcBef>
              <a:spcAft>
                <a:spcPts val="0"/>
              </a:spcAft>
              <a:buClr>
                <a:schemeClr val="lt1"/>
              </a:buClr>
              <a:buSzPts val="2000"/>
              <a:buNone/>
              <a:defRPr>
                <a:solidFill>
                  <a:schemeClr val="lt1"/>
                </a:solidFill>
              </a:defRPr>
            </a:lvl6pPr>
            <a:lvl7pPr lvl="6" algn="ctr">
              <a:spcBef>
                <a:spcPts val="0"/>
              </a:spcBef>
              <a:spcAft>
                <a:spcPts val="0"/>
              </a:spcAft>
              <a:buClr>
                <a:schemeClr val="lt1"/>
              </a:buClr>
              <a:buSzPts val="2000"/>
              <a:buNone/>
              <a:defRPr>
                <a:solidFill>
                  <a:schemeClr val="lt1"/>
                </a:solidFill>
              </a:defRPr>
            </a:lvl7pPr>
            <a:lvl8pPr lvl="7" algn="ctr">
              <a:spcBef>
                <a:spcPts val="0"/>
              </a:spcBef>
              <a:spcAft>
                <a:spcPts val="0"/>
              </a:spcAft>
              <a:buClr>
                <a:schemeClr val="lt1"/>
              </a:buClr>
              <a:buSzPts val="2000"/>
              <a:buNone/>
              <a:defRPr>
                <a:solidFill>
                  <a:schemeClr val="lt1"/>
                </a:solidFill>
              </a:defRPr>
            </a:lvl8pPr>
            <a:lvl9pPr lvl="8" algn="ctr">
              <a:spcBef>
                <a:spcPts val="0"/>
              </a:spcBef>
              <a:spcAft>
                <a:spcPts val="0"/>
              </a:spcAft>
              <a:buClr>
                <a:schemeClr val="lt1"/>
              </a:buClr>
              <a:buSzPts val="2000"/>
              <a:buNone/>
              <a:defRPr>
                <a:solidFill>
                  <a:schemeClr val="lt1"/>
                </a:solidFill>
              </a:defRPr>
            </a:lvl9pPr>
          </a:lstStyle>
          <a:p>
            <a:endParaRPr/>
          </a:p>
        </p:txBody>
      </p:sp>
      <p:sp>
        <p:nvSpPr>
          <p:cNvPr id="400" name="Google Shape;400;p34"/>
          <p:cNvSpPr/>
          <p:nvPr/>
        </p:nvSpPr>
        <p:spPr>
          <a:xfrm>
            <a:off x="533400" y="2488725"/>
            <a:ext cx="8077200" cy="47700"/>
          </a:xfrm>
          <a:prstGeom prst="rect">
            <a:avLst/>
          </a:prstGeom>
          <a:solidFill>
            <a:srgbClr val="4444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01" name="Google Shape;401;p34"/>
          <p:cNvSpPr txBox="1">
            <a:spLocks noGrp="1"/>
          </p:cNvSpPr>
          <p:nvPr>
            <p:ph type="body" idx="1"/>
          </p:nvPr>
        </p:nvSpPr>
        <p:spPr>
          <a:xfrm>
            <a:off x="533400" y="2726850"/>
            <a:ext cx="1647900" cy="846000"/>
          </a:xfrm>
          <a:prstGeom prst="rect">
            <a:avLst/>
          </a:prstGeom>
        </p:spPr>
        <p:txBody>
          <a:bodyPr spcFirstLastPara="1" wrap="square" lIns="91425" tIns="91425" rIns="91425" bIns="91425" anchor="t" anchorCtr="0">
            <a:noAutofit/>
          </a:bodyPr>
          <a:lstStyle>
            <a:lvl1pPr marL="457200" lvl="0" indent="-298450" algn="ctr" rtl="0">
              <a:spcBef>
                <a:spcPts val="0"/>
              </a:spcBef>
              <a:spcAft>
                <a:spcPts val="0"/>
              </a:spcAft>
              <a:buClr>
                <a:schemeClr val="lt1"/>
              </a:buClr>
              <a:buSzPts val="1100"/>
              <a:buChar char="●"/>
              <a:defRPr>
                <a:solidFill>
                  <a:schemeClr val="lt1"/>
                </a:solidFill>
              </a:defRPr>
            </a:lvl1pPr>
            <a:lvl2pPr marL="914400" lvl="1" indent="-298450" algn="ctr" rtl="0">
              <a:spcBef>
                <a:spcPts val="0"/>
              </a:spcBef>
              <a:spcAft>
                <a:spcPts val="0"/>
              </a:spcAft>
              <a:buClr>
                <a:schemeClr val="lt1"/>
              </a:buClr>
              <a:buSzPts val="1100"/>
              <a:buChar char="○"/>
              <a:defRPr>
                <a:solidFill>
                  <a:schemeClr val="lt1"/>
                </a:solidFill>
              </a:defRPr>
            </a:lvl2pPr>
            <a:lvl3pPr marL="1371600" lvl="2" indent="-298450" algn="ctr" rtl="0">
              <a:spcBef>
                <a:spcPts val="0"/>
              </a:spcBef>
              <a:spcAft>
                <a:spcPts val="0"/>
              </a:spcAft>
              <a:buClr>
                <a:schemeClr val="lt1"/>
              </a:buClr>
              <a:buSzPts val="1100"/>
              <a:buChar char="■"/>
              <a:defRPr>
                <a:solidFill>
                  <a:schemeClr val="lt1"/>
                </a:solidFill>
              </a:defRPr>
            </a:lvl3pPr>
            <a:lvl4pPr marL="1828800" lvl="3" indent="-298450" algn="ctr" rtl="0">
              <a:spcBef>
                <a:spcPts val="0"/>
              </a:spcBef>
              <a:spcAft>
                <a:spcPts val="0"/>
              </a:spcAft>
              <a:buClr>
                <a:schemeClr val="lt1"/>
              </a:buClr>
              <a:buSzPts val="1100"/>
              <a:buChar char="●"/>
              <a:defRPr>
                <a:solidFill>
                  <a:schemeClr val="lt1"/>
                </a:solidFill>
              </a:defRPr>
            </a:lvl4pPr>
            <a:lvl5pPr marL="2286000" lvl="4" indent="-298450" algn="ctr" rtl="0">
              <a:spcBef>
                <a:spcPts val="0"/>
              </a:spcBef>
              <a:spcAft>
                <a:spcPts val="0"/>
              </a:spcAft>
              <a:buClr>
                <a:schemeClr val="lt1"/>
              </a:buClr>
              <a:buSzPts val="1100"/>
              <a:buChar char="○"/>
              <a:defRPr>
                <a:solidFill>
                  <a:schemeClr val="lt1"/>
                </a:solidFill>
              </a:defRPr>
            </a:lvl5pPr>
            <a:lvl6pPr marL="2743200" lvl="5" indent="-298450" algn="ctr" rtl="0">
              <a:spcBef>
                <a:spcPts val="0"/>
              </a:spcBef>
              <a:spcAft>
                <a:spcPts val="0"/>
              </a:spcAft>
              <a:buClr>
                <a:schemeClr val="lt1"/>
              </a:buClr>
              <a:buSzPts val="1100"/>
              <a:buChar char="■"/>
              <a:defRPr>
                <a:solidFill>
                  <a:schemeClr val="lt1"/>
                </a:solidFill>
              </a:defRPr>
            </a:lvl6pPr>
            <a:lvl7pPr marL="3200400" lvl="6" indent="-298450" algn="ctr" rtl="0">
              <a:spcBef>
                <a:spcPts val="0"/>
              </a:spcBef>
              <a:spcAft>
                <a:spcPts val="0"/>
              </a:spcAft>
              <a:buClr>
                <a:schemeClr val="lt1"/>
              </a:buClr>
              <a:buSzPts val="1100"/>
              <a:buChar char="●"/>
              <a:defRPr>
                <a:solidFill>
                  <a:schemeClr val="lt1"/>
                </a:solidFill>
              </a:defRPr>
            </a:lvl7pPr>
            <a:lvl8pPr marL="3657600" lvl="7" indent="-298450" algn="ctr" rtl="0">
              <a:spcBef>
                <a:spcPts val="0"/>
              </a:spcBef>
              <a:spcAft>
                <a:spcPts val="0"/>
              </a:spcAft>
              <a:buClr>
                <a:schemeClr val="lt1"/>
              </a:buClr>
              <a:buSzPts val="1100"/>
              <a:buChar char="○"/>
              <a:defRPr>
                <a:solidFill>
                  <a:schemeClr val="lt1"/>
                </a:solidFill>
              </a:defRPr>
            </a:lvl8pPr>
            <a:lvl9pPr marL="4114800" lvl="8" indent="-298450" algn="ctr" rtl="0">
              <a:spcBef>
                <a:spcPts val="0"/>
              </a:spcBef>
              <a:spcAft>
                <a:spcPts val="0"/>
              </a:spcAft>
              <a:buClr>
                <a:schemeClr val="lt1"/>
              </a:buClr>
              <a:buSzPts val="1100"/>
              <a:buChar char="■"/>
              <a:defRPr>
                <a:solidFill>
                  <a:schemeClr val="lt1"/>
                </a:solidFill>
              </a:defRPr>
            </a:lvl9pPr>
          </a:lstStyle>
          <a:p>
            <a:endParaRPr/>
          </a:p>
        </p:txBody>
      </p:sp>
      <p:sp>
        <p:nvSpPr>
          <p:cNvPr id="402" name="Google Shape;402;p34"/>
          <p:cNvSpPr txBox="1">
            <a:spLocks noGrp="1"/>
          </p:cNvSpPr>
          <p:nvPr>
            <p:ph type="subTitle" idx="2"/>
          </p:nvPr>
        </p:nvSpPr>
        <p:spPr>
          <a:xfrm>
            <a:off x="533400" y="1952700"/>
            <a:ext cx="1647900" cy="266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lt1"/>
              </a:buClr>
              <a:buSzPts val="1400"/>
              <a:buNone/>
              <a:defRPr sz="1400">
                <a:solidFill>
                  <a:schemeClr val="lt1"/>
                </a:solidFill>
              </a:defRPr>
            </a:lvl2pPr>
            <a:lvl3pPr lvl="2" rtl="0">
              <a:spcBef>
                <a:spcPts val="0"/>
              </a:spcBef>
              <a:spcAft>
                <a:spcPts val="0"/>
              </a:spcAft>
              <a:buClr>
                <a:schemeClr val="lt1"/>
              </a:buClr>
              <a:buSzPts val="1400"/>
              <a:buNone/>
              <a:defRPr sz="1400">
                <a:solidFill>
                  <a:schemeClr val="lt1"/>
                </a:solidFill>
              </a:defRPr>
            </a:lvl3pPr>
            <a:lvl4pPr lvl="3" rtl="0">
              <a:spcBef>
                <a:spcPts val="0"/>
              </a:spcBef>
              <a:spcAft>
                <a:spcPts val="0"/>
              </a:spcAft>
              <a:buClr>
                <a:schemeClr val="lt1"/>
              </a:buClr>
              <a:buSzPts val="1400"/>
              <a:buNone/>
              <a:defRPr sz="1400">
                <a:solidFill>
                  <a:schemeClr val="lt1"/>
                </a:solidFill>
              </a:defRPr>
            </a:lvl4pPr>
            <a:lvl5pPr lvl="4" rtl="0">
              <a:spcBef>
                <a:spcPts val="0"/>
              </a:spcBef>
              <a:spcAft>
                <a:spcPts val="0"/>
              </a:spcAft>
              <a:buClr>
                <a:schemeClr val="lt1"/>
              </a:buClr>
              <a:buSzPts val="1400"/>
              <a:buNone/>
              <a:defRPr sz="1400">
                <a:solidFill>
                  <a:schemeClr val="lt1"/>
                </a:solidFill>
              </a:defRPr>
            </a:lvl5pPr>
            <a:lvl6pPr lvl="5" rtl="0">
              <a:spcBef>
                <a:spcPts val="0"/>
              </a:spcBef>
              <a:spcAft>
                <a:spcPts val="0"/>
              </a:spcAft>
              <a:buClr>
                <a:schemeClr val="lt1"/>
              </a:buClr>
              <a:buSzPts val="1400"/>
              <a:buNone/>
              <a:defRPr sz="1400">
                <a:solidFill>
                  <a:schemeClr val="lt1"/>
                </a:solidFill>
              </a:defRPr>
            </a:lvl6pPr>
            <a:lvl7pPr lvl="6" rtl="0">
              <a:spcBef>
                <a:spcPts val="0"/>
              </a:spcBef>
              <a:spcAft>
                <a:spcPts val="0"/>
              </a:spcAft>
              <a:buClr>
                <a:schemeClr val="lt1"/>
              </a:buClr>
              <a:buSzPts val="1400"/>
              <a:buNone/>
              <a:defRPr sz="1400">
                <a:solidFill>
                  <a:schemeClr val="lt1"/>
                </a:solidFill>
              </a:defRPr>
            </a:lvl7pPr>
            <a:lvl8pPr lvl="7" rtl="0">
              <a:spcBef>
                <a:spcPts val="0"/>
              </a:spcBef>
              <a:spcAft>
                <a:spcPts val="0"/>
              </a:spcAft>
              <a:buClr>
                <a:schemeClr val="lt1"/>
              </a:buClr>
              <a:buSzPts val="1400"/>
              <a:buNone/>
              <a:defRPr sz="1400">
                <a:solidFill>
                  <a:schemeClr val="lt1"/>
                </a:solidFill>
              </a:defRPr>
            </a:lvl8pPr>
            <a:lvl9pPr lvl="8" rtl="0">
              <a:spcBef>
                <a:spcPts val="0"/>
              </a:spcBef>
              <a:spcAft>
                <a:spcPts val="0"/>
              </a:spcAft>
              <a:buClr>
                <a:schemeClr val="lt1"/>
              </a:buClr>
              <a:buSzPts val="1400"/>
              <a:buNone/>
              <a:defRPr sz="1400">
                <a:solidFill>
                  <a:schemeClr val="lt1"/>
                </a:solidFill>
              </a:defRPr>
            </a:lvl9pPr>
          </a:lstStyle>
          <a:p>
            <a:endParaRPr/>
          </a:p>
        </p:txBody>
      </p:sp>
      <p:sp>
        <p:nvSpPr>
          <p:cNvPr id="403" name="Google Shape;403;p34"/>
          <p:cNvSpPr txBox="1">
            <a:spLocks noGrp="1"/>
          </p:cNvSpPr>
          <p:nvPr>
            <p:ph type="body" idx="3"/>
          </p:nvPr>
        </p:nvSpPr>
        <p:spPr>
          <a:xfrm>
            <a:off x="6962700" y="2724300"/>
            <a:ext cx="1647900" cy="846000"/>
          </a:xfrm>
          <a:prstGeom prst="rect">
            <a:avLst/>
          </a:prstGeom>
        </p:spPr>
        <p:txBody>
          <a:bodyPr spcFirstLastPara="1" wrap="square" lIns="91425" tIns="91425" rIns="91425" bIns="91425" anchor="t" anchorCtr="0">
            <a:noAutofit/>
          </a:bodyPr>
          <a:lstStyle>
            <a:lvl1pPr marL="457200" lvl="0" indent="-298450" algn="ctr" rtl="0">
              <a:spcBef>
                <a:spcPts val="0"/>
              </a:spcBef>
              <a:spcAft>
                <a:spcPts val="0"/>
              </a:spcAft>
              <a:buClr>
                <a:schemeClr val="lt1"/>
              </a:buClr>
              <a:buSzPts val="1100"/>
              <a:buChar char="●"/>
              <a:defRPr>
                <a:solidFill>
                  <a:schemeClr val="lt1"/>
                </a:solidFill>
              </a:defRPr>
            </a:lvl1pPr>
            <a:lvl2pPr marL="914400" lvl="1" indent="-298450" algn="ctr" rtl="0">
              <a:spcBef>
                <a:spcPts val="0"/>
              </a:spcBef>
              <a:spcAft>
                <a:spcPts val="0"/>
              </a:spcAft>
              <a:buClr>
                <a:schemeClr val="lt1"/>
              </a:buClr>
              <a:buSzPts val="1100"/>
              <a:buChar char="○"/>
              <a:defRPr>
                <a:solidFill>
                  <a:schemeClr val="lt1"/>
                </a:solidFill>
              </a:defRPr>
            </a:lvl2pPr>
            <a:lvl3pPr marL="1371600" lvl="2" indent="-298450" algn="ctr" rtl="0">
              <a:spcBef>
                <a:spcPts val="0"/>
              </a:spcBef>
              <a:spcAft>
                <a:spcPts val="0"/>
              </a:spcAft>
              <a:buClr>
                <a:schemeClr val="lt1"/>
              </a:buClr>
              <a:buSzPts val="1100"/>
              <a:buChar char="■"/>
              <a:defRPr>
                <a:solidFill>
                  <a:schemeClr val="lt1"/>
                </a:solidFill>
              </a:defRPr>
            </a:lvl3pPr>
            <a:lvl4pPr marL="1828800" lvl="3" indent="-298450" algn="ctr" rtl="0">
              <a:spcBef>
                <a:spcPts val="0"/>
              </a:spcBef>
              <a:spcAft>
                <a:spcPts val="0"/>
              </a:spcAft>
              <a:buClr>
                <a:schemeClr val="lt1"/>
              </a:buClr>
              <a:buSzPts val="1100"/>
              <a:buChar char="●"/>
              <a:defRPr>
                <a:solidFill>
                  <a:schemeClr val="lt1"/>
                </a:solidFill>
              </a:defRPr>
            </a:lvl4pPr>
            <a:lvl5pPr marL="2286000" lvl="4" indent="-298450" algn="ctr" rtl="0">
              <a:spcBef>
                <a:spcPts val="0"/>
              </a:spcBef>
              <a:spcAft>
                <a:spcPts val="0"/>
              </a:spcAft>
              <a:buClr>
                <a:schemeClr val="lt1"/>
              </a:buClr>
              <a:buSzPts val="1100"/>
              <a:buChar char="○"/>
              <a:defRPr>
                <a:solidFill>
                  <a:schemeClr val="lt1"/>
                </a:solidFill>
              </a:defRPr>
            </a:lvl5pPr>
            <a:lvl6pPr marL="2743200" lvl="5" indent="-298450" algn="ctr" rtl="0">
              <a:spcBef>
                <a:spcPts val="0"/>
              </a:spcBef>
              <a:spcAft>
                <a:spcPts val="0"/>
              </a:spcAft>
              <a:buClr>
                <a:schemeClr val="lt1"/>
              </a:buClr>
              <a:buSzPts val="1100"/>
              <a:buChar char="■"/>
              <a:defRPr>
                <a:solidFill>
                  <a:schemeClr val="lt1"/>
                </a:solidFill>
              </a:defRPr>
            </a:lvl6pPr>
            <a:lvl7pPr marL="3200400" lvl="6" indent="-298450" algn="ctr" rtl="0">
              <a:spcBef>
                <a:spcPts val="0"/>
              </a:spcBef>
              <a:spcAft>
                <a:spcPts val="0"/>
              </a:spcAft>
              <a:buClr>
                <a:schemeClr val="lt1"/>
              </a:buClr>
              <a:buSzPts val="1100"/>
              <a:buChar char="●"/>
              <a:defRPr>
                <a:solidFill>
                  <a:schemeClr val="lt1"/>
                </a:solidFill>
              </a:defRPr>
            </a:lvl7pPr>
            <a:lvl8pPr marL="3657600" lvl="7" indent="-298450" algn="ctr" rtl="0">
              <a:spcBef>
                <a:spcPts val="0"/>
              </a:spcBef>
              <a:spcAft>
                <a:spcPts val="0"/>
              </a:spcAft>
              <a:buClr>
                <a:schemeClr val="lt1"/>
              </a:buClr>
              <a:buSzPts val="1100"/>
              <a:buChar char="○"/>
              <a:defRPr>
                <a:solidFill>
                  <a:schemeClr val="lt1"/>
                </a:solidFill>
              </a:defRPr>
            </a:lvl8pPr>
            <a:lvl9pPr marL="4114800" lvl="8" indent="-298450" algn="ctr" rtl="0">
              <a:spcBef>
                <a:spcPts val="0"/>
              </a:spcBef>
              <a:spcAft>
                <a:spcPts val="0"/>
              </a:spcAft>
              <a:buClr>
                <a:schemeClr val="lt1"/>
              </a:buClr>
              <a:buSzPts val="1100"/>
              <a:buChar char="■"/>
              <a:defRPr>
                <a:solidFill>
                  <a:schemeClr val="lt1"/>
                </a:solidFill>
              </a:defRPr>
            </a:lvl9pPr>
          </a:lstStyle>
          <a:p>
            <a:endParaRPr/>
          </a:p>
        </p:txBody>
      </p:sp>
      <p:sp>
        <p:nvSpPr>
          <p:cNvPr id="404" name="Google Shape;404;p34"/>
          <p:cNvSpPr txBox="1">
            <a:spLocks noGrp="1"/>
          </p:cNvSpPr>
          <p:nvPr>
            <p:ph type="subTitle" idx="4"/>
          </p:nvPr>
        </p:nvSpPr>
        <p:spPr>
          <a:xfrm>
            <a:off x="6962700" y="1950150"/>
            <a:ext cx="1647900" cy="266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3F00"/>
              </a:buClr>
              <a:buSzPts val="1400"/>
              <a:buFont typeface="Work Sans Medium"/>
              <a:buNone/>
              <a:defRPr sz="1400">
                <a:solidFill>
                  <a:srgbClr val="FF3F00"/>
                </a:solidFill>
                <a:latin typeface="Work Sans Medium"/>
                <a:ea typeface="Work Sans Medium"/>
                <a:cs typeface="Work Sans Medium"/>
                <a:sym typeface="Work Sans Medium"/>
              </a:defRPr>
            </a:lvl1pPr>
            <a:lvl2pPr lvl="1" rtl="0">
              <a:spcBef>
                <a:spcPts val="0"/>
              </a:spcBef>
              <a:spcAft>
                <a:spcPts val="0"/>
              </a:spcAft>
              <a:buClr>
                <a:schemeClr val="lt1"/>
              </a:buClr>
              <a:buSzPts val="1400"/>
              <a:buNone/>
              <a:defRPr sz="1400">
                <a:solidFill>
                  <a:schemeClr val="lt1"/>
                </a:solidFill>
              </a:defRPr>
            </a:lvl2pPr>
            <a:lvl3pPr lvl="2" rtl="0">
              <a:spcBef>
                <a:spcPts val="0"/>
              </a:spcBef>
              <a:spcAft>
                <a:spcPts val="0"/>
              </a:spcAft>
              <a:buClr>
                <a:schemeClr val="lt1"/>
              </a:buClr>
              <a:buSzPts val="1400"/>
              <a:buNone/>
              <a:defRPr sz="1400">
                <a:solidFill>
                  <a:schemeClr val="lt1"/>
                </a:solidFill>
              </a:defRPr>
            </a:lvl3pPr>
            <a:lvl4pPr lvl="3" rtl="0">
              <a:spcBef>
                <a:spcPts val="0"/>
              </a:spcBef>
              <a:spcAft>
                <a:spcPts val="0"/>
              </a:spcAft>
              <a:buClr>
                <a:schemeClr val="lt1"/>
              </a:buClr>
              <a:buSzPts val="1400"/>
              <a:buNone/>
              <a:defRPr sz="1400">
                <a:solidFill>
                  <a:schemeClr val="lt1"/>
                </a:solidFill>
              </a:defRPr>
            </a:lvl4pPr>
            <a:lvl5pPr lvl="4" rtl="0">
              <a:spcBef>
                <a:spcPts val="0"/>
              </a:spcBef>
              <a:spcAft>
                <a:spcPts val="0"/>
              </a:spcAft>
              <a:buClr>
                <a:schemeClr val="lt1"/>
              </a:buClr>
              <a:buSzPts val="1400"/>
              <a:buNone/>
              <a:defRPr sz="1400">
                <a:solidFill>
                  <a:schemeClr val="lt1"/>
                </a:solidFill>
              </a:defRPr>
            </a:lvl5pPr>
            <a:lvl6pPr lvl="5" rtl="0">
              <a:spcBef>
                <a:spcPts val="0"/>
              </a:spcBef>
              <a:spcAft>
                <a:spcPts val="0"/>
              </a:spcAft>
              <a:buClr>
                <a:schemeClr val="lt1"/>
              </a:buClr>
              <a:buSzPts val="1400"/>
              <a:buNone/>
              <a:defRPr sz="1400">
                <a:solidFill>
                  <a:schemeClr val="lt1"/>
                </a:solidFill>
              </a:defRPr>
            </a:lvl6pPr>
            <a:lvl7pPr lvl="6" rtl="0">
              <a:spcBef>
                <a:spcPts val="0"/>
              </a:spcBef>
              <a:spcAft>
                <a:spcPts val="0"/>
              </a:spcAft>
              <a:buClr>
                <a:schemeClr val="lt1"/>
              </a:buClr>
              <a:buSzPts val="1400"/>
              <a:buNone/>
              <a:defRPr sz="1400">
                <a:solidFill>
                  <a:schemeClr val="lt1"/>
                </a:solidFill>
              </a:defRPr>
            </a:lvl7pPr>
            <a:lvl8pPr lvl="7" rtl="0">
              <a:spcBef>
                <a:spcPts val="0"/>
              </a:spcBef>
              <a:spcAft>
                <a:spcPts val="0"/>
              </a:spcAft>
              <a:buClr>
                <a:schemeClr val="lt1"/>
              </a:buClr>
              <a:buSzPts val="1400"/>
              <a:buNone/>
              <a:defRPr sz="1400">
                <a:solidFill>
                  <a:schemeClr val="lt1"/>
                </a:solidFill>
              </a:defRPr>
            </a:lvl8pPr>
            <a:lvl9pPr lvl="8" rtl="0">
              <a:spcBef>
                <a:spcPts val="0"/>
              </a:spcBef>
              <a:spcAft>
                <a:spcPts val="0"/>
              </a:spcAft>
              <a:buClr>
                <a:schemeClr val="lt1"/>
              </a:buClr>
              <a:buSzPts val="1400"/>
              <a:buNone/>
              <a:defRPr sz="1400">
                <a:solidFill>
                  <a:schemeClr val="lt1"/>
                </a:solidFill>
              </a:defRPr>
            </a:lvl9pPr>
          </a:lstStyle>
          <a:p>
            <a:endParaRPr/>
          </a:p>
        </p:txBody>
      </p:sp>
      <p:sp>
        <p:nvSpPr>
          <p:cNvPr id="405" name="Google Shape;405;p34"/>
          <p:cNvSpPr txBox="1">
            <a:spLocks noGrp="1"/>
          </p:cNvSpPr>
          <p:nvPr>
            <p:ph type="body" idx="5"/>
          </p:nvPr>
        </p:nvSpPr>
        <p:spPr>
          <a:xfrm>
            <a:off x="3748050" y="2724300"/>
            <a:ext cx="1647900" cy="846000"/>
          </a:xfrm>
          <a:prstGeom prst="rect">
            <a:avLst/>
          </a:prstGeom>
        </p:spPr>
        <p:txBody>
          <a:bodyPr spcFirstLastPara="1" wrap="square" lIns="91425" tIns="91425" rIns="91425" bIns="91425" anchor="t" anchorCtr="0">
            <a:noAutofit/>
          </a:bodyPr>
          <a:lstStyle>
            <a:lvl1pPr marL="457200" lvl="0" indent="-298450" algn="ctr" rtl="0">
              <a:spcBef>
                <a:spcPts val="0"/>
              </a:spcBef>
              <a:spcAft>
                <a:spcPts val="0"/>
              </a:spcAft>
              <a:buClr>
                <a:schemeClr val="lt1"/>
              </a:buClr>
              <a:buSzPts val="1100"/>
              <a:buChar char="●"/>
              <a:defRPr>
                <a:solidFill>
                  <a:schemeClr val="lt1"/>
                </a:solidFill>
              </a:defRPr>
            </a:lvl1pPr>
            <a:lvl2pPr marL="914400" lvl="1" indent="-298450" algn="ctr" rtl="0">
              <a:spcBef>
                <a:spcPts val="0"/>
              </a:spcBef>
              <a:spcAft>
                <a:spcPts val="0"/>
              </a:spcAft>
              <a:buClr>
                <a:schemeClr val="lt1"/>
              </a:buClr>
              <a:buSzPts val="1100"/>
              <a:buChar char="○"/>
              <a:defRPr>
                <a:solidFill>
                  <a:schemeClr val="lt1"/>
                </a:solidFill>
              </a:defRPr>
            </a:lvl2pPr>
            <a:lvl3pPr marL="1371600" lvl="2" indent="-298450" algn="ctr" rtl="0">
              <a:spcBef>
                <a:spcPts val="0"/>
              </a:spcBef>
              <a:spcAft>
                <a:spcPts val="0"/>
              </a:spcAft>
              <a:buClr>
                <a:schemeClr val="lt1"/>
              </a:buClr>
              <a:buSzPts val="1100"/>
              <a:buChar char="■"/>
              <a:defRPr>
                <a:solidFill>
                  <a:schemeClr val="lt1"/>
                </a:solidFill>
              </a:defRPr>
            </a:lvl3pPr>
            <a:lvl4pPr marL="1828800" lvl="3" indent="-298450" algn="ctr" rtl="0">
              <a:spcBef>
                <a:spcPts val="0"/>
              </a:spcBef>
              <a:spcAft>
                <a:spcPts val="0"/>
              </a:spcAft>
              <a:buClr>
                <a:schemeClr val="lt1"/>
              </a:buClr>
              <a:buSzPts val="1100"/>
              <a:buChar char="●"/>
              <a:defRPr>
                <a:solidFill>
                  <a:schemeClr val="lt1"/>
                </a:solidFill>
              </a:defRPr>
            </a:lvl4pPr>
            <a:lvl5pPr marL="2286000" lvl="4" indent="-298450" algn="ctr" rtl="0">
              <a:spcBef>
                <a:spcPts val="0"/>
              </a:spcBef>
              <a:spcAft>
                <a:spcPts val="0"/>
              </a:spcAft>
              <a:buClr>
                <a:schemeClr val="lt1"/>
              </a:buClr>
              <a:buSzPts val="1100"/>
              <a:buChar char="○"/>
              <a:defRPr>
                <a:solidFill>
                  <a:schemeClr val="lt1"/>
                </a:solidFill>
              </a:defRPr>
            </a:lvl5pPr>
            <a:lvl6pPr marL="2743200" lvl="5" indent="-298450" algn="ctr" rtl="0">
              <a:spcBef>
                <a:spcPts val="0"/>
              </a:spcBef>
              <a:spcAft>
                <a:spcPts val="0"/>
              </a:spcAft>
              <a:buClr>
                <a:schemeClr val="lt1"/>
              </a:buClr>
              <a:buSzPts val="1100"/>
              <a:buChar char="■"/>
              <a:defRPr>
                <a:solidFill>
                  <a:schemeClr val="lt1"/>
                </a:solidFill>
              </a:defRPr>
            </a:lvl6pPr>
            <a:lvl7pPr marL="3200400" lvl="6" indent="-298450" algn="ctr" rtl="0">
              <a:spcBef>
                <a:spcPts val="0"/>
              </a:spcBef>
              <a:spcAft>
                <a:spcPts val="0"/>
              </a:spcAft>
              <a:buClr>
                <a:schemeClr val="lt1"/>
              </a:buClr>
              <a:buSzPts val="1100"/>
              <a:buChar char="●"/>
              <a:defRPr>
                <a:solidFill>
                  <a:schemeClr val="lt1"/>
                </a:solidFill>
              </a:defRPr>
            </a:lvl7pPr>
            <a:lvl8pPr marL="3657600" lvl="7" indent="-298450" algn="ctr" rtl="0">
              <a:spcBef>
                <a:spcPts val="0"/>
              </a:spcBef>
              <a:spcAft>
                <a:spcPts val="0"/>
              </a:spcAft>
              <a:buClr>
                <a:schemeClr val="lt1"/>
              </a:buClr>
              <a:buSzPts val="1100"/>
              <a:buChar char="○"/>
              <a:defRPr>
                <a:solidFill>
                  <a:schemeClr val="lt1"/>
                </a:solidFill>
              </a:defRPr>
            </a:lvl8pPr>
            <a:lvl9pPr marL="4114800" lvl="8" indent="-298450" algn="ctr" rtl="0">
              <a:spcBef>
                <a:spcPts val="0"/>
              </a:spcBef>
              <a:spcAft>
                <a:spcPts val="0"/>
              </a:spcAft>
              <a:buClr>
                <a:schemeClr val="lt1"/>
              </a:buClr>
              <a:buSzPts val="1100"/>
              <a:buChar char="■"/>
              <a:defRPr>
                <a:solidFill>
                  <a:schemeClr val="lt1"/>
                </a:solidFill>
              </a:defRPr>
            </a:lvl9pPr>
          </a:lstStyle>
          <a:p>
            <a:endParaRPr/>
          </a:p>
        </p:txBody>
      </p:sp>
      <p:sp>
        <p:nvSpPr>
          <p:cNvPr id="406" name="Google Shape;406;p34"/>
          <p:cNvSpPr txBox="1">
            <a:spLocks noGrp="1"/>
          </p:cNvSpPr>
          <p:nvPr>
            <p:ph type="subTitle" idx="6"/>
          </p:nvPr>
        </p:nvSpPr>
        <p:spPr>
          <a:xfrm>
            <a:off x="3748050" y="1950150"/>
            <a:ext cx="1647900" cy="266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4A86E8"/>
              </a:buClr>
              <a:buSzPts val="1400"/>
              <a:buFont typeface="Work Sans Medium"/>
              <a:buNone/>
              <a:defRPr sz="1400">
                <a:solidFill>
                  <a:srgbClr val="4A86E8"/>
                </a:solidFill>
                <a:latin typeface="Work Sans Medium"/>
                <a:ea typeface="Work Sans Medium"/>
                <a:cs typeface="Work Sans Medium"/>
                <a:sym typeface="Work Sans Medium"/>
              </a:defRPr>
            </a:lvl1pPr>
            <a:lvl2pPr lvl="1" rtl="0">
              <a:spcBef>
                <a:spcPts val="0"/>
              </a:spcBef>
              <a:spcAft>
                <a:spcPts val="0"/>
              </a:spcAft>
              <a:buClr>
                <a:schemeClr val="lt1"/>
              </a:buClr>
              <a:buSzPts val="1400"/>
              <a:buNone/>
              <a:defRPr sz="1400">
                <a:solidFill>
                  <a:schemeClr val="lt1"/>
                </a:solidFill>
              </a:defRPr>
            </a:lvl2pPr>
            <a:lvl3pPr lvl="2" rtl="0">
              <a:spcBef>
                <a:spcPts val="0"/>
              </a:spcBef>
              <a:spcAft>
                <a:spcPts val="0"/>
              </a:spcAft>
              <a:buClr>
                <a:schemeClr val="lt1"/>
              </a:buClr>
              <a:buSzPts val="1400"/>
              <a:buNone/>
              <a:defRPr sz="1400">
                <a:solidFill>
                  <a:schemeClr val="lt1"/>
                </a:solidFill>
              </a:defRPr>
            </a:lvl3pPr>
            <a:lvl4pPr lvl="3" rtl="0">
              <a:spcBef>
                <a:spcPts val="0"/>
              </a:spcBef>
              <a:spcAft>
                <a:spcPts val="0"/>
              </a:spcAft>
              <a:buClr>
                <a:schemeClr val="lt1"/>
              </a:buClr>
              <a:buSzPts val="1400"/>
              <a:buNone/>
              <a:defRPr sz="1400">
                <a:solidFill>
                  <a:schemeClr val="lt1"/>
                </a:solidFill>
              </a:defRPr>
            </a:lvl4pPr>
            <a:lvl5pPr lvl="4" rtl="0">
              <a:spcBef>
                <a:spcPts val="0"/>
              </a:spcBef>
              <a:spcAft>
                <a:spcPts val="0"/>
              </a:spcAft>
              <a:buClr>
                <a:schemeClr val="lt1"/>
              </a:buClr>
              <a:buSzPts val="1400"/>
              <a:buNone/>
              <a:defRPr sz="1400">
                <a:solidFill>
                  <a:schemeClr val="lt1"/>
                </a:solidFill>
              </a:defRPr>
            </a:lvl5pPr>
            <a:lvl6pPr lvl="5" rtl="0">
              <a:spcBef>
                <a:spcPts val="0"/>
              </a:spcBef>
              <a:spcAft>
                <a:spcPts val="0"/>
              </a:spcAft>
              <a:buClr>
                <a:schemeClr val="lt1"/>
              </a:buClr>
              <a:buSzPts val="1400"/>
              <a:buNone/>
              <a:defRPr sz="1400">
                <a:solidFill>
                  <a:schemeClr val="lt1"/>
                </a:solidFill>
              </a:defRPr>
            </a:lvl6pPr>
            <a:lvl7pPr lvl="6" rtl="0">
              <a:spcBef>
                <a:spcPts val="0"/>
              </a:spcBef>
              <a:spcAft>
                <a:spcPts val="0"/>
              </a:spcAft>
              <a:buClr>
                <a:schemeClr val="lt1"/>
              </a:buClr>
              <a:buSzPts val="1400"/>
              <a:buNone/>
              <a:defRPr sz="1400">
                <a:solidFill>
                  <a:schemeClr val="lt1"/>
                </a:solidFill>
              </a:defRPr>
            </a:lvl7pPr>
            <a:lvl8pPr lvl="7" rtl="0">
              <a:spcBef>
                <a:spcPts val="0"/>
              </a:spcBef>
              <a:spcAft>
                <a:spcPts val="0"/>
              </a:spcAft>
              <a:buClr>
                <a:schemeClr val="lt1"/>
              </a:buClr>
              <a:buSzPts val="1400"/>
              <a:buNone/>
              <a:defRPr sz="1400">
                <a:solidFill>
                  <a:schemeClr val="lt1"/>
                </a:solidFill>
              </a:defRPr>
            </a:lvl8pPr>
            <a:lvl9pPr lvl="8" rtl="0">
              <a:spcBef>
                <a:spcPts val="0"/>
              </a:spcBef>
              <a:spcAft>
                <a:spcPts val="0"/>
              </a:spcAft>
              <a:buClr>
                <a:schemeClr val="lt1"/>
              </a:buClr>
              <a:buSzPts val="1400"/>
              <a:buNone/>
              <a:defRPr sz="1400">
                <a:solidFill>
                  <a:schemeClr val="lt1"/>
                </a:solidFill>
              </a:defRPr>
            </a:lvl9pPr>
          </a:lstStyle>
          <a:p>
            <a:endParaRPr/>
          </a:p>
        </p:txBody>
      </p:sp>
      <p:sp>
        <p:nvSpPr>
          <p:cNvPr id="407" name="Google Shape;407;p34"/>
          <p:cNvSpPr/>
          <p:nvPr/>
        </p:nvSpPr>
        <p:spPr>
          <a:xfrm>
            <a:off x="1281150" y="2436375"/>
            <a:ext cx="152400" cy="1524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08" name="Google Shape;408;p34"/>
          <p:cNvSpPr/>
          <p:nvPr/>
        </p:nvSpPr>
        <p:spPr>
          <a:xfrm>
            <a:off x="4458750" y="2436375"/>
            <a:ext cx="152400" cy="152400"/>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09" name="Google Shape;409;p34"/>
          <p:cNvSpPr/>
          <p:nvPr/>
        </p:nvSpPr>
        <p:spPr>
          <a:xfrm>
            <a:off x="7710450" y="2436375"/>
            <a:ext cx="152400" cy="1524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lide with 3 items on timeline">
  <p:cSld name="CUSTOM_6_1">
    <p:bg>
      <p:bgPr>
        <a:solidFill>
          <a:schemeClr val="dk1"/>
        </a:solidFill>
        <a:effectLst/>
      </p:bgPr>
    </p:bg>
    <p:spTree>
      <p:nvGrpSpPr>
        <p:cNvPr id="1" name="Shape 410"/>
        <p:cNvGrpSpPr/>
        <p:nvPr/>
      </p:nvGrpSpPr>
      <p:grpSpPr>
        <a:xfrm>
          <a:off x="0" y="0"/>
          <a:ext cx="0" cy="0"/>
          <a:chOff x="0" y="0"/>
          <a:chExt cx="0" cy="0"/>
        </a:xfrm>
      </p:grpSpPr>
      <p:sp>
        <p:nvSpPr>
          <p:cNvPr id="411" name="Google Shape;411;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Clr>
                <a:schemeClr val="lt1"/>
              </a:buClr>
              <a:buSzPts val="2000"/>
              <a:buNone/>
              <a:defRPr>
                <a:solidFill>
                  <a:schemeClr val="lt1"/>
                </a:solidFill>
              </a:defRPr>
            </a:lvl2pPr>
            <a:lvl3pPr lvl="2" rtl="0">
              <a:spcBef>
                <a:spcPts val="0"/>
              </a:spcBef>
              <a:spcAft>
                <a:spcPts val="0"/>
              </a:spcAft>
              <a:buClr>
                <a:schemeClr val="lt1"/>
              </a:buClr>
              <a:buSzPts val="2000"/>
              <a:buNone/>
              <a:defRPr>
                <a:solidFill>
                  <a:schemeClr val="lt1"/>
                </a:solidFill>
              </a:defRPr>
            </a:lvl3pPr>
            <a:lvl4pPr lvl="3" rtl="0">
              <a:spcBef>
                <a:spcPts val="0"/>
              </a:spcBef>
              <a:spcAft>
                <a:spcPts val="0"/>
              </a:spcAft>
              <a:buClr>
                <a:schemeClr val="lt1"/>
              </a:buClr>
              <a:buSzPts val="2000"/>
              <a:buNone/>
              <a:defRPr>
                <a:solidFill>
                  <a:schemeClr val="lt1"/>
                </a:solidFill>
              </a:defRPr>
            </a:lvl4pPr>
            <a:lvl5pPr lvl="4" rtl="0">
              <a:spcBef>
                <a:spcPts val="0"/>
              </a:spcBef>
              <a:spcAft>
                <a:spcPts val="0"/>
              </a:spcAft>
              <a:buClr>
                <a:schemeClr val="lt1"/>
              </a:buClr>
              <a:buSzPts val="2000"/>
              <a:buNone/>
              <a:defRPr>
                <a:solidFill>
                  <a:schemeClr val="lt1"/>
                </a:solidFill>
              </a:defRPr>
            </a:lvl5pPr>
            <a:lvl6pPr lvl="5" rtl="0">
              <a:spcBef>
                <a:spcPts val="0"/>
              </a:spcBef>
              <a:spcAft>
                <a:spcPts val="0"/>
              </a:spcAft>
              <a:buClr>
                <a:schemeClr val="lt1"/>
              </a:buClr>
              <a:buSzPts val="2000"/>
              <a:buNone/>
              <a:defRPr>
                <a:solidFill>
                  <a:schemeClr val="lt1"/>
                </a:solidFill>
              </a:defRPr>
            </a:lvl6pPr>
            <a:lvl7pPr lvl="6" rtl="0">
              <a:spcBef>
                <a:spcPts val="0"/>
              </a:spcBef>
              <a:spcAft>
                <a:spcPts val="0"/>
              </a:spcAft>
              <a:buClr>
                <a:schemeClr val="lt1"/>
              </a:buClr>
              <a:buSzPts val="2000"/>
              <a:buNone/>
              <a:defRPr>
                <a:solidFill>
                  <a:schemeClr val="lt1"/>
                </a:solidFill>
              </a:defRPr>
            </a:lvl7pPr>
            <a:lvl8pPr lvl="7" rtl="0">
              <a:spcBef>
                <a:spcPts val="0"/>
              </a:spcBef>
              <a:spcAft>
                <a:spcPts val="0"/>
              </a:spcAft>
              <a:buClr>
                <a:schemeClr val="lt1"/>
              </a:buClr>
              <a:buSzPts val="2000"/>
              <a:buNone/>
              <a:defRPr>
                <a:solidFill>
                  <a:schemeClr val="lt1"/>
                </a:solidFill>
              </a:defRPr>
            </a:lvl8pPr>
            <a:lvl9pPr lvl="8" rtl="0">
              <a:spcBef>
                <a:spcPts val="0"/>
              </a:spcBef>
              <a:spcAft>
                <a:spcPts val="0"/>
              </a:spcAft>
              <a:buClr>
                <a:schemeClr val="lt1"/>
              </a:buClr>
              <a:buSzPts val="2000"/>
              <a:buNone/>
              <a:defRPr>
                <a:solidFill>
                  <a:schemeClr val="lt1"/>
                </a:solidFill>
              </a:defRPr>
            </a:lvl9pPr>
          </a:lstStyle>
          <a:p>
            <a:endParaRPr/>
          </a:p>
        </p:txBody>
      </p:sp>
      <p:sp>
        <p:nvSpPr>
          <p:cNvPr id="412" name="Google Shape;412;p35"/>
          <p:cNvSpPr/>
          <p:nvPr/>
        </p:nvSpPr>
        <p:spPr>
          <a:xfrm rot="5400000">
            <a:off x="629000" y="2946425"/>
            <a:ext cx="3340500" cy="47700"/>
          </a:xfrm>
          <a:prstGeom prst="rect">
            <a:avLst/>
          </a:prstGeom>
          <a:solidFill>
            <a:srgbClr val="4444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13" name="Google Shape;413;p35"/>
          <p:cNvSpPr txBox="1">
            <a:spLocks noGrp="1"/>
          </p:cNvSpPr>
          <p:nvPr>
            <p:ph type="body" idx="1"/>
          </p:nvPr>
        </p:nvSpPr>
        <p:spPr>
          <a:xfrm>
            <a:off x="2532325" y="1300025"/>
            <a:ext cx="6027000" cy="8460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sz="1000">
                <a:solidFill>
                  <a:schemeClr val="lt1"/>
                </a:solidFill>
              </a:defRPr>
            </a:lvl1pPr>
            <a:lvl2pPr marL="914400" lvl="1" indent="-292100" rtl="0">
              <a:spcBef>
                <a:spcPts val="0"/>
              </a:spcBef>
              <a:spcAft>
                <a:spcPts val="0"/>
              </a:spcAft>
              <a:buClr>
                <a:schemeClr val="lt1"/>
              </a:buClr>
              <a:buSzPts val="1000"/>
              <a:buChar char="○"/>
              <a:defRPr sz="1000">
                <a:solidFill>
                  <a:schemeClr val="lt1"/>
                </a:solidFill>
              </a:defRPr>
            </a:lvl2pPr>
            <a:lvl3pPr marL="1371600" lvl="2" indent="-292100" rtl="0">
              <a:spcBef>
                <a:spcPts val="0"/>
              </a:spcBef>
              <a:spcAft>
                <a:spcPts val="0"/>
              </a:spcAft>
              <a:buClr>
                <a:schemeClr val="lt1"/>
              </a:buClr>
              <a:buSzPts val="1000"/>
              <a:buChar char="■"/>
              <a:defRPr sz="1000">
                <a:solidFill>
                  <a:schemeClr val="lt1"/>
                </a:solidFill>
              </a:defRPr>
            </a:lvl3pPr>
            <a:lvl4pPr marL="1828800" lvl="3" indent="-292100" rtl="0">
              <a:spcBef>
                <a:spcPts val="0"/>
              </a:spcBef>
              <a:spcAft>
                <a:spcPts val="0"/>
              </a:spcAft>
              <a:buClr>
                <a:schemeClr val="lt1"/>
              </a:buClr>
              <a:buSzPts val="1000"/>
              <a:buChar char="●"/>
              <a:defRPr sz="1000">
                <a:solidFill>
                  <a:schemeClr val="lt1"/>
                </a:solidFill>
              </a:defRPr>
            </a:lvl4pPr>
            <a:lvl5pPr marL="2286000" lvl="4" indent="-292100" rtl="0">
              <a:spcBef>
                <a:spcPts val="0"/>
              </a:spcBef>
              <a:spcAft>
                <a:spcPts val="0"/>
              </a:spcAft>
              <a:buClr>
                <a:schemeClr val="lt1"/>
              </a:buClr>
              <a:buSzPts val="1000"/>
              <a:buChar char="○"/>
              <a:defRPr sz="1000">
                <a:solidFill>
                  <a:schemeClr val="lt1"/>
                </a:solidFill>
              </a:defRPr>
            </a:lvl5pPr>
            <a:lvl6pPr marL="2743200" lvl="5" indent="-292100" rtl="0">
              <a:spcBef>
                <a:spcPts val="0"/>
              </a:spcBef>
              <a:spcAft>
                <a:spcPts val="0"/>
              </a:spcAft>
              <a:buClr>
                <a:schemeClr val="lt1"/>
              </a:buClr>
              <a:buSzPts val="1000"/>
              <a:buChar char="■"/>
              <a:defRPr sz="1000">
                <a:solidFill>
                  <a:schemeClr val="lt1"/>
                </a:solidFill>
              </a:defRPr>
            </a:lvl6pPr>
            <a:lvl7pPr marL="3200400" lvl="6" indent="-292100" rtl="0">
              <a:spcBef>
                <a:spcPts val="0"/>
              </a:spcBef>
              <a:spcAft>
                <a:spcPts val="0"/>
              </a:spcAft>
              <a:buClr>
                <a:schemeClr val="lt1"/>
              </a:buClr>
              <a:buSzPts val="1000"/>
              <a:buChar char="●"/>
              <a:defRPr sz="1000">
                <a:solidFill>
                  <a:schemeClr val="lt1"/>
                </a:solidFill>
              </a:defRPr>
            </a:lvl7pPr>
            <a:lvl8pPr marL="3657600" lvl="7" indent="-292100" rtl="0">
              <a:spcBef>
                <a:spcPts val="0"/>
              </a:spcBef>
              <a:spcAft>
                <a:spcPts val="0"/>
              </a:spcAft>
              <a:buClr>
                <a:schemeClr val="lt1"/>
              </a:buClr>
              <a:buSzPts val="1000"/>
              <a:buChar char="○"/>
              <a:defRPr sz="1000">
                <a:solidFill>
                  <a:schemeClr val="lt1"/>
                </a:solidFill>
              </a:defRPr>
            </a:lvl8pPr>
            <a:lvl9pPr marL="4114800" lvl="8" indent="-292100" rtl="0">
              <a:spcBef>
                <a:spcPts val="0"/>
              </a:spcBef>
              <a:spcAft>
                <a:spcPts val="0"/>
              </a:spcAft>
              <a:buClr>
                <a:schemeClr val="lt1"/>
              </a:buClr>
              <a:buSzPts val="1000"/>
              <a:buChar char="■"/>
              <a:defRPr sz="1000">
                <a:solidFill>
                  <a:schemeClr val="lt1"/>
                </a:solidFill>
              </a:defRPr>
            </a:lvl9pPr>
          </a:lstStyle>
          <a:p>
            <a:endParaRPr/>
          </a:p>
        </p:txBody>
      </p:sp>
      <p:sp>
        <p:nvSpPr>
          <p:cNvPr id="414" name="Google Shape;414;p35"/>
          <p:cNvSpPr txBox="1">
            <a:spLocks noGrp="1"/>
          </p:cNvSpPr>
          <p:nvPr>
            <p:ph type="subTitle" idx="2"/>
          </p:nvPr>
        </p:nvSpPr>
        <p:spPr>
          <a:xfrm>
            <a:off x="533400" y="1589675"/>
            <a:ext cx="1532700" cy="26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4"/>
              </a:buClr>
              <a:buSzPts val="1200"/>
              <a:buFont typeface="Work Sans Medium"/>
              <a:buNone/>
              <a:defRPr sz="12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415" name="Google Shape;415;p35"/>
          <p:cNvSpPr/>
          <p:nvPr/>
        </p:nvSpPr>
        <p:spPr>
          <a:xfrm>
            <a:off x="2223050" y="1646825"/>
            <a:ext cx="152400" cy="1524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16" name="Google Shape;416;p35"/>
          <p:cNvSpPr txBox="1">
            <a:spLocks noGrp="1"/>
          </p:cNvSpPr>
          <p:nvPr>
            <p:ph type="body" idx="3"/>
          </p:nvPr>
        </p:nvSpPr>
        <p:spPr>
          <a:xfrm>
            <a:off x="2532325" y="3794525"/>
            <a:ext cx="6027000" cy="8460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sz="1000">
                <a:solidFill>
                  <a:schemeClr val="lt1"/>
                </a:solidFill>
              </a:defRPr>
            </a:lvl1pPr>
            <a:lvl2pPr marL="914400" lvl="1" indent="-292100" rtl="0">
              <a:spcBef>
                <a:spcPts val="0"/>
              </a:spcBef>
              <a:spcAft>
                <a:spcPts val="0"/>
              </a:spcAft>
              <a:buClr>
                <a:schemeClr val="lt1"/>
              </a:buClr>
              <a:buSzPts val="1000"/>
              <a:buChar char="○"/>
              <a:defRPr sz="1000">
                <a:solidFill>
                  <a:schemeClr val="lt1"/>
                </a:solidFill>
              </a:defRPr>
            </a:lvl2pPr>
            <a:lvl3pPr marL="1371600" lvl="2" indent="-292100" rtl="0">
              <a:spcBef>
                <a:spcPts val="0"/>
              </a:spcBef>
              <a:spcAft>
                <a:spcPts val="0"/>
              </a:spcAft>
              <a:buClr>
                <a:schemeClr val="lt1"/>
              </a:buClr>
              <a:buSzPts val="1000"/>
              <a:buChar char="■"/>
              <a:defRPr sz="1000">
                <a:solidFill>
                  <a:schemeClr val="lt1"/>
                </a:solidFill>
              </a:defRPr>
            </a:lvl3pPr>
            <a:lvl4pPr marL="1828800" lvl="3" indent="-292100" rtl="0">
              <a:spcBef>
                <a:spcPts val="0"/>
              </a:spcBef>
              <a:spcAft>
                <a:spcPts val="0"/>
              </a:spcAft>
              <a:buClr>
                <a:schemeClr val="lt1"/>
              </a:buClr>
              <a:buSzPts val="1000"/>
              <a:buChar char="●"/>
              <a:defRPr sz="1000">
                <a:solidFill>
                  <a:schemeClr val="lt1"/>
                </a:solidFill>
              </a:defRPr>
            </a:lvl4pPr>
            <a:lvl5pPr marL="2286000" lvl="4" indent="-292100" rtl="0">
              <a:spcBef>
                <a:spcPts val="0"/>
              </a:spcBef>
              <a:spcAft>
                <a:spcPts val="0"/>
              </a:spcAft>
              <a:buClr>
                <a:schemeClr val="lt1"/>
              </a:buClr>
              <a:buSzPts val="1000"/>
              <a:buChar char="○"/>
              <a:defRPr sz="1000">
                <a:solidFill>
                  <a:schemeClr val="lt1"/>
                </a:solidFill>
              </a:defRPr>
            </a:lvl5pPr>
            <a:lvl6pPr marL="2743200" lvl="5" indent="-292100" rtl="0">
              <a:spcBef>
                <a:spcPts val="0"/>
              </a:spcBef>
              <a:spcAft>
                <a:spcPts val="0"/>
              </a:spcAft>
              <a:buClr>
                <a:schemeClr val="lt1"/>
              </a:buClr>
              <a:buSzPts val="1000"/>
              <a:buChar char="■"/>
              <a:defRPr sz="1000">
                <a:solidFill>
                  <a:schemeClr val="lt1"/>
                </a:solidFill>
              </a:defRPr>
            </a:lvl6pPr>
            <a:lvl7pPr marL="3200400" lvl="6" indent="-292100" rtl="0">
              <a:spcBef>
                <a:spcPts val="0"/>
              </a:spcBef>
              <a:spcAft>
                <a:spcPts val="0"/>
              </a:spcAft>
              <a:buClr>
                <a:schemeClr val="lt1"/>
              </a:buClr>
              <a:buSzPts val="1000"/>
              <a:buChar char="●"/>
              <a:defRPr sz="1000">
                <a:solidFill>
                  <a:schemeClr val="lt1"/>
                </a:solidFill>
              </a:defRPr>
            </a:lvl7pPr>
            <a:lvl8pPr marL="3657600" lvl="7" indent="-292100" rtl="0">
              <a:spcBef>
                <a:spcPts val="0"/>
              </a:spcBef>
              <a:spcAft>
                <a:spcPts val="0"/>
              </a:spcAft>
              <a:buClr>
                <a:schemeClr val="lt1"/>
              </a:buClr>
              <a:buSzPts val="1000"/>
              <a:buChar char="○"/>
              <a:defRPr sz="1000">
                <a:solidFill>
                  <a:schemeClr val="lt1"/>
                </a:solidFill>
              </a:defRPr>
            </a:lvl8pPr>
            <a:lvl9pPr marL="4114800" lvl="8" indent="-292100" rtl="0">
              <a:spcBef>
                <a:spcPts val="0"/>
              </a:spcBef>
              <a:spcAft>
                <a:spcPts val="0"/>
              </a:spcAft>
              <a:buClr>
                <a:schemeClr val="lt1"/>
              </a:buClr>
              <a:buSzPts val="1000"/>
              <a:buChar char="■"/>
              <a:defRPr sz="1000">
                <a:solidFill>
                  <a:schemeClr val="lt1"/>
                </a:solidFill>
              </a:defRPr>
            </a:lvl9pPr>
          </a:lstStyle>
          <a:p>
            <a:endParaRPr/>
          </a:p>
        </p:txBody>
      </p:sp>
      <p:sp>
        <p:nvSpPr>
          <p:cNvPr id="417" name="Google Shape;417;p35"/>
          <p:cNvSpPr txBox="1">
            <a:spLocks noGrp="1"/>
          </p:cNvSpPr>
          <p:nvPr>
            <p:ph type="subTitle" idx="4"/>
          </p:nvPr>
        </p:nvSpPr>
        <p:spPr>
          <a:xfrm>
            <a:off x="533400" y="4084175"/>
            <a:ext cx="1532700" cy="26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3"/>
              </a:buClr>
              <a:buSzPts val="1200"/>
              <a:buFont typeface="Work Sans Medium"/>
              <a:buNone/>
              <a:defRPr sz="1200">
                <a:solidFill>
                  <a:schemeClr val="accent3"/>
                </a:solidFill>
                <a:latin typeface="Work Sans Medium"/>
                <a:ea typeface="Work Sans Medium"/>
                <a:cs typeface="Work Sans Medium"/>
                <a:sym typeface="Work Sans Medium"/>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418" name="Google Shape;418;p35"/>
          <p:cNvSpPr/>
          <p:nvPr/>
        </p:nvSpPr>
        <p:spPr>
          <a:xfrm>
            <a:off x="2223050" y="4141325"/>
            <a:ext cx="152400" cy="1524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19" name="Google Shape;419;p35"/>
          <p:cNvSpPr txBox="1">
            <a:spLocks noGrp="1"/>
          </p:cNvSpPr>
          <p:nvPr>
            <p:ph type="body" idx="5"/>
          </p:nvPr>
        </p:nvSpPr>
        <p:spPr>
          <a:xfrm>
            <a:off x="2532325" y="2547275"/>
            <a:ext cx="6027000" cy="8460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1"/>
              </a:buClr>
              <a:buSzPts val="1000"/>
              <a:buChar char="●"/>
              <a:defRPr sz="1000">
                <a:solidFill>
                  <a:schemeClr val="lt1"/>
                </a:solidFill>
              </a:defRPr>
            </a:lvl1pPr>
            <a:lvl2pPr marL="914400" lvl="1" indent="-292100" rtl="0">
              <a:spcBef>
                <a:spcPts val="0"/>
              </a:spcBef>
              <a:spcAft>
                <a:spcPts val="0"/>
              </a:spcAft>
              <a:buClr>
                <a:schemeClr val="lt1"/>
              </a:buClr>
              <a:buSzPts val="1000"/>
              <a:buChar char="○"/>
              <a:defRPr sz="1000">
                <a:solidFill>
                  <a:schemeClr val="lt1"/>
                </a:solidFill>
              </a:defRPr>
            </a:lvl2pPr>
            <a:lvl3pPr marL="1371600" lvl="2" indent="-292100" rtl="0">
              <a:spcBef>
                <a:spcPts val="0"/>
              </a:spcBef>
              <a:spcAft>
                <a:spcPts val="0"/>
              </a:spcAft>
              <a:buClr>
                <a:schemeClr val="lt1"/>
              </a:buClr>
              <a:buSzPts val="1000"/>
              <a:buChar char="■"/>
              <a:defRPr sz="1000">
                <a:solidFill>
                  <a:schemeClr val="lt1"/>
                </a:solidFill>
              </a:defRPr>
            </a:lvl3pPr>
            <a:lvl4pPr marL="1828800" lvl="3" indent="-292100" rtl="0">
              <a:spcBef>
                <a:spcPts val="0"/>
              </a:spcBef>
              <a:spcAft>
                <a:spcPts val="0"/>
              </a:spcAft>
              <a:buClr>
                <a:schemeClr val="lt1"/>
              </a:buClr>
              <a:buSzPts val="1000"/>
              <a:buChar char="●"/>
              <a:defRPr sz="1000">
                <a:solidFill>
                  <a:schemeClr val="lt1"/>
                </a:solidFill>
              </a:defRPr>
            </a:lvl4pPr>
            <a:lvl5pPr marL="2286000" lvl="4" indent="-292100" rtl="0">
              <a:spcBef>
                <a:spcPts val="0"/>
              </a:spcBef>
              <a:spcAft>
                <a:spcPts val="0"/>
              </a:spcAft>
              <a:buClr>
                <a:schemeClr val="lt1"/>
              </a:buClr>
              <a:buSzPts val="1000"/>
              <a:buChar char="○"/>
              <a:defRPr sz="1000">
                <a:solidFill>
                  <a:schemeClr val="lt1"/>
                </a:solidFill>
              </a:defRPr>
            </a:lvl5pPr>
            <a:lvl6pPr marL="2743200" lvl="5" indent="-292100" rtl="0">
              <a:spcBef>
                <a:spcPts val="0"/>
              </a:spcBef>
              <a:spcAft>
                <a:spcPts val="0"/>
              </a:spcAft>
              <a:buClr>
                <a:schemeClr val="lt1"/>
              </a:buClr>
              <a:buSzPts val="1000"/>
              <a:buChar char="■"/>
              <a:defRPr sz="1000">
                <a:solidFill>
                  <a:schemeClr val="lt1"/>
                </a:solidFill>
              </a:defRPr>
            </a:lvl6pPr>
            <a:lvl7pPr marL="3200400" lvl="6" indent="-292100" rtl="0">
              <a:spcBef>
                <a:spcPts val="0"/>
              </a:spcBef>
              <a:spcAft>
                <a:spcPts val="0"/>
              </a:spcAft>
              <a:buClr>
                <a:schemeClr val="lt1"/>
              </a:buClr>
              <a:buSzPts val="1000"/>
              <a:buChar char="●"/>
              <a:defRPr sz="1000">
                <a:solidFill>
                  <a:schemeClr val="lt1"/>
                </a:solidFill>
              </a:defRPr>
            </a:lvl7pPr>
            <a:lvl8pPr marL="3657600" lvl="7" indent="-292100" rtl="0">
              <a:spcBef>
                <a:spcPts val="0"/>
              </a:spcBef>
              <a:spcAft>
                <a:spcPts val="0"/>
              </a:spcAft>
              <a:buClr>
                <a:schemeClr val="lt1"/>
              </a:buClr>
              <a:buSzPts val="1000"/>
              <a:buChar char="○"/>
              <a:defRPr sz="1000">
                <a:solidFill>
                  <a:schemeClr val="lt1"/>
                </a:solidFill>
              </a:defRPr>
            </a:lvl8pPr>
            <a:lvl9pPr marL="4114800" lvl="8" indent="-292100" rtl="0">
              <a:spcBef>
                <a:spcPts val="0"/>
              </a:spcBef>
              <a:spcAft>
                <a:spcPts val="0"/>
              </a:spcAft>
              <a:buClr>
                <a:schemeClr val="lt1"/>
              </a:buClr>
              <a:buSzPts val="1000"/>
              <a:buChar char="■"/>
              <a:defRPr sz="1000">
                <a:solidFill>
                  <a:schemeClr val="lt1"/>
                </a:solidFill>
              </a:defRPr>
            </a:lvl9pPr>
          </a:lstStyle>
          <a:p>
            <a:endParaRPr/>
          </a:p>
        </p:txBody>
      </p:sp>
      <p:sp>
        <p:nvSpPr>
          <p:cNvPr id="420" name="Google Shape;420;p35"/>
          <p:cNvSpPr txBox="1">
            <a:spLocks noGrp="1"/>
          </p:cNvSpPr>
          <p:nvPr>
            <p:ph type="subTitle" idx="6"/>
          </p:nvPr>
        </p:nvSpPr>
        <p:spPr>
          <a:xfrm>
            <a:off x="533400" y="2836925"/>
            <a:ext cx="1532700" cy="26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4A86E8"/>
              </a:buClr>
              <a:buSzPts val="1200"/>
              <a:buFont typeface="Work Sans Medium"/>
              <a:buNone/>
              <a:defRPr sz="1200">
                <a:solidFill>
                  <a:srgbClr val="4A86E8"/>
                </a:solidFill>
                <a:latin typeface="Work Sans Medium"/>
                <a:ea typeface="Work Sans Medium"/>
                <a:cs typeface="Work Sans Medium"/>
                <a:sym typeface="Work Sans Medium"/>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421" name="Google Shape;421;p35"/>
          <p:cNvSpPr/>
          <p:nvPr/>
        </p:nvSpPr>
        <p:spPr>
          <a:xfrm>
            <a:off x="2223050" y="2894075"/>
            <a:ext cx="152400" cy="152400"/>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nvGrpSpPr>
          <p:cNvPr id="422" name="Google Shape;422;p35"/>
          <p:cNvGrpSpPr/>
          <p:nvPr/>
        </p:nvGrpSpPr>
        <p:grpSpPr>
          <a:xfrm>
            <a:off x="7952475" y="-852225"/>
            <a:ext cx="2255100" cy="2255100"/>
            <a:chOff x="5814125" y="1393900"/>
            <a:chExt cx="2255100" cy="2255100"/>
          </a:xfrm>
        </p:grpSpPr>
        <p:sp>
          <p:nvSpPr>
            <p:cNvPr id="423" name="Google Shape;423;p35"/>
            <p:cNvSpPr/>
            <p:nvPr/>
          </p:nvSpPr>
          <p:spPr>
            <a:xfrm>
              <a:off x="6844025" y="1393900"/>
              <a:ext cx="195300" cy="2255100"/>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24" name="Google Shape;424;p35"/>
            <p:cNvSpPr/>
            <p:nvPr/>
          </p:nvSpPr>
          <p:spPr>
            <a:xfrm rot="-5400000">
              <a:off x="6844025" y="1402250"/>
              <a:ext cx="195300" cy="2255100"/>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25" name="Google Shape;425;p35"/>
            <p:cNvSpPr/>
            <p:nvPr/>
          </p:nvSpPr>
          <p:spPr>
            <a:xfrm rot="-2700000">
              <a:off x="6843997" y="1402319"/>
              <a:ext cx="195161" cy="2254964"/>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26" name="Google Shape;426;p35"/>
            <p:cNvSpPr/>
            <p:nvPr/>
          </p:nvSpPr>
          <p:spPr>
            <a:xfrm rot="-8100000">
              <a:off x="6849999" y="1408320"/>
              <a:ext cx="195161" cy="2254964"/>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Slide with 4 items on timeline 1">
  <p:cSld name="CUSTOM_6_1_1">
    <p:bg>
      <p:bgPr>
        <a:solidFill>
          <a:schemeClr val="dk1"/>
        </a:solidFill>
        <a:effectLst/>
      </p:bgPr>
    </p:bg>
    <p:spTree>
      <p:nvGrpSpPr>
        <p:cNvPr id="1" name="Shape 427"/>
        <p:cNvGrpSpPr/>
        <p:nvPr/>
      </p:nvGrpSpPr>
      <p:grpSpPr>
        <a:xfrm>
          <a:off x="0" y="0"/>
          <a:ext cx="0" cy="0"/>
          <a:chOff x="0" y="0"/>
          <a:chExt cx="0" cy="0"/>
        </a:xfrm>
      </p:grpSpPr>
      <p:sp>
        <p:nvSpPr>
          <p:cNvPr id="428" name="Google Shape;42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000"/>
              <a:buNone/>
              <a:defRPr>
                <a:solidFill>
                  <a:schemeClr val="lt1"/>
                </a:solidFill>
              </a:defRPr>
            </a:lvl1pPr>
            <a:lvl2pPr lvl="1" rtl="0">
              <a:spcBef>
                <a:spcPts val="0"/>
              </a:spcBef>
              <a:spcAft>
                <a:spcPts val="0"/>
              </a:spcAft>
              <a:buClr>
                <a:schemeClr val="lt1"/>
              </a:buClr>
              <a:buSzPts val="2000"/>
              <a:buNone/>
              <a:defRPr>
                <a:solidFill>
                  <a:schemeClr val="lt1"/>
                </a:solidFill>
              </a:defRPr>
            </a:lvl2pPr>
            <a:lvl3pPr lvl="2" rtl="0">
              <a:spcBef>
                <a:spcPts val="0"/>
              </a:spcBef>
              <a:spcAft>
                <a:spcPts val="0"/>
              </a:spcAft>
              <a:buClr>
                <a:schemeClr val="lt1"/>
              </a:buClr>
              <a:buSzPts val="2000"/>
              <a:buNone/>
              <a:defRPr>
                <a:solidFill>
                  <a:schemeClr val="lt1"/>
                </a:solidFill>
              </a:defRPr>
            </a:lvl3pPr>
            <a:lvl4pPr lvl="3" rtl="0">
              <a:spcBef>
                <a:spcPts val="0"/>
              </a:spcBef>
              <a:spcAft>
                <a:spcPts val="0"/>
              </a:spcAft>
              <a:buClr>
                <a:schemeClr val="lt1"/>
              </a:buClr>
              <a:buSzPts val="2000"/>
              <a:buNone/>
              <a:defRPr>
                <a:solidFill>
                  <a:schemeClr val="lt1"/>
                </a:solidFill>
              </a:defRPr>
            </a:lvl4pPr>
            <a:lvl5pPr lvl="4" rtl="0">
              <a:spcBef>
                <a:spcPts val="0"/>
              </a:spcBef>
              <a:spcAft>
                <a:spcPts val="0"/>
              </a:spcAft>
              <a:buClr>
                <a:schemeClr val="lt1"/>
              </a:buClr>
              <a:buSzPts val="2000"/>
              <a:buNone/>
              <a:defRPr>
                <a:solidFill>
                  <a:schemeClr val="lt1"/>
                </a:solidFill>
              </a:defRPr>
            </a:lvl5pPr>
            <a:lvl6pPr lvl="5" rtl="0">
              <a:spcBef>
                <a:spcPts val="0"/>
              </a:spcBef>
              <a:spcAft>
                <a:spcPts val="0"/>
              </a:spcAft>
              <a:buClr>
                <a:schemeClr val="lt1"/>
              </a:buClr>
              <a:buSzPts val="2000"/>
              <a:buNone/>
              <a:defRPr>
                <a:solidFill>
                  <a:schemeClr val="lt1"/>
                </a:solidFill>
              </a:defRPr>
            </a:lvl6pPr>
            <a:lvl7pPr lvl="6" rtl="0">
              <a:spcBef>
                <a:spcPts val="0"/>
              </a:spcBef>
              <a:spcAft>
                <a:spcPts val="0"/>
              </a:spcAft>
              <a:buClr>
                <a:schemeClr val="lt1"/>
              </a:buClr>
              <a:buSzPts val="2000"/>
              <a:buNone/>
              <a:defRPr>
                <a:solidFill>
                  <a:schemeClr val="lt1"/>
                </a:solidFill>
              </a:defRPr>
            </a:lvl7pPr>
            <a:lvl8pPr lvl="7" rtl="0">
              <a:spcBef>
                <a:spcPts val="0"/>
              </a:spcBef>
              <a:spcAft>
                <a:spcPts val="0"/>
              </a:spcAft>
              <a:buClr>
                <a:schemeClr val="lt1"/>
              </a:buClr>
              <a:buSzPts val="2000"/>
              <a:buNone/>
              <a:defRPr>
                <a:solidFill>
                  <a:schemeClr val="lt1"/>
                </a:solidFill>
              </a:defRPr>
            </a:lvl8pPr>
            <a:lvl9pPr lvl="8" rtl="0">
              <a:spcBef>
                <a:spcPts val="0"/>
              </a:spcBef>
              <a:spcAft>
                <a:spcPts val="0"/>
              </a:spcAft>
              <a:buClr>
                <a:schemeClr val="lt1"/>
              </a:buClr>
              <a:buSzPts val="2000"/>
              <a:buNone/>
              <a:defRPr>
                <a:solidFill>
                  <a:schemeClr val="lt1"/>
                </a:solidFill>
              </a:defRPr>
            </a:lvl9pPr>
          </a:lstStyle>
          <a:p>
            <a:endParaRPr/>
          </a:p>
        </p:txBody>
      </p:sp>
      <p:sp>
        <p:nvSpPr>
          <p:cNvPr id="429" name="Google Shape;429;p36"/>
          <p:cNvSpPr/>
          <p:nvPr/>
        </p:nvSpPr>
        <p:spPr>
          <a:xfrm rot="5400000">
            <a:off x="629000" y="2946425"/>
            <a:ext cx="3340500" cy="47700"/>
          </a:xfrm>
          <a:prstGeom prst="rect">
            <a:avLst/>
          </a:prstGeom>
          <a:solidFill>
            <a:srgbClr val="4444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30" name="Google Shape;430;p36"/>
          <p:cNvSpPr txBox="1">
            <a:spLocks noGrp="1"/>
          </p:cNvSpPr>
          <p:nvPr>
            <p:ph type="body" idx="1"/>
          </p:nvPr>
        </p:nvSpPr>
        <p:spPr>
          <a:xfrm>
            <a:off x="2532325" y="1300025"/>
            <a:ext cx="6027000" cy="4992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2"/>
              </a:buClr>
              <a:buSzPts val="1000"/>
              <a:buChar char="●"/>
              <a:defRPr sz="1000">
                <a:solidFill>
                  <a:schemeClr val="lt2"/>
                </a:solidFill>
              </a:defRPr>
            </a:lvl1pPr>
            <a:lvl2pPr marL="914400" lvl="1" indent="-292100" rtl="0">
              <a:spcBef>
                <a:spcPts val="0"/>
              </a:spcBef>
              <a:spcAft>
                <a:spcPts val="0"/>
              </a:spcAft>
              <a:buClr>
                <a:schemeClr val="lt2"/>
              </a:buClr>
              <a:buSzPts val="1000"/>
              <a:buChar char="○"/>
              <a:defRPr sz="1000">
                <a:solidFill>
                  <a:schemeClr val="lt2"/>
                </a:solidFill>
              </a:defRPr>
            </a:lvl2pPr>
            <a:lvl3pPr marL="1371600" lvl="2" indent="-292100" rtl="0">
              <a:spcBef>
                <a:spcPts val="0"/>
              </a:spcBef>
              <a:spcAft>
                <a:spcPts val="0"/>
              </a:spcAft>
              <a:buClr>
                <a:schemeClr val="lt2"/>
              </a:buClr>
              <a:buSzPts val="1000"/>
              <a:buChar char="■"/>
              <a:defRPr sz="1000">
                <a:solidFill>
                  <a:schemeClr val="lt2"/>
                </a:solidFill>
              </a:defRPr>
            </a:lvl3pPr>
            <a:lvl4pPr marL="1828800" lvl="3" indent="-292100" rtl="0">
              <a:spcBef>
                <a:spcPts val="0"/>
              </a:spcBef>
              <a:spcAft>
                <a:spcPts val="0"/>
              </a:spcAft>
              <a:buClr>
                <a:schemeClr val="lt2"/>
              </a:buClr>
              <a:buSzPts val="1000"/>
              <a:buChar char="●"/>
              <a:defRPr sz="1000">
                <a:solidFill>
                  <a:schemeClr val="lt2"/>
                </a:solidFill>
              </a:defRPr>
            </a:lvl4pPr>
            <a:lvl5pPr marL="2286000" lvl="4" indent="-292100" rtl="0">
              <a:spcBef>
                <a:spcPts val="0"/>
              </a:spcBef>
              <a:spcAft>
                <a:spcPts val="0"/>
              </a:spcAft>
              <a:buClr>
                <a:schemeClr val="lt2"/>
              </a:buClr>
              <a:buSzPts val="1000"/>
              <a:buChar char="○"/>
              <a:defRPr sz="1000">
                <a:solidFill>
                  <a:schemeClr val="lt2"/>
                </a:solidFill>
              </a:defRPr>
            </a:lvl5pPr>
            <a:lvl6pPr marL="2743200" lvl="5" indent="-292100" rtl="0">
              <a:spcBef>
                <a:spcPts val="0"/>
              </a:spcBef>
              <a:spcAft>
                <a:spcPts val="0"/>
              </a:spcAft>
              <a:buClr>
                <a:schemeClr val="lt2"/>
              </a:buClr>
              <a:buSzPts val="1000"/>
              <a:buChar char="■"/>
              <a:defRPr sz="1000">
                <a:solidFill>
                  <a:schemeClr val="lt2"/>
                </a:solidFill>
              </a:defRPr>
            </a:lvl6pPr>
            <a:lvl7pPr marL="3200400" lvl="6" indent="-292100" rtl="0">
              <a:spcBef>
                <a:spcPts val="0"/>
              </a:spcBef>
              <a:spcAft>
                <a:spcPts val="0"/>
              </a:spcAft>
              <a:buClr>
                <a:schemeClr val="lt2"/>
              </a:buClr>
              <a:buSzPts val="1000"/>
              <a:buChar char="●"/>
              <a:defRPr sz="1000">
                <a:solidFill>
                  <a:schemeClr val="lt2"/>
                </a:solidFill>
              </a:defRPr>
            </a:lvl7pPr>
            <a:lvl8pPr marL="3657600" lvl="7" indent="-292100" rtl="0">
              <a:spcBef>
                <a:spcPts val="0"/>
              </a:spcBef>
              <a:spcAft>
                <a:spcPts val="0"/>
              </a:spcAft>
              <a:buClr>
                <a:schemeClr val="lt2"/>
              </a:buClr>
              <a:buSzPts val="1000"/>
              <a:buChar char="○"/>
              <a:defRPr sz="1000">
                <a:solidFill>
                  <a:schemeClr val="lt2"/>
                </a:solidFill>
              </a:defRPr>
            </a:lvl8pPr>
            <a:lvl9pPr marL="4114800" lvl="8" indent="-292100" rtl="0">
              <a:spcBef>
                <a:spcPts val="0"/>
              </a:spcBef>
              <a:spcAft>
                <a:spcPts val="0"/>
              </a:spcAft>
              <a:buClr>
                <a:schemeClr val="lt2"/>
              </a:buClr>
              <a:buSzPts val="1000"/>
              <a:buChar char="■"/>
              <a:defRPr sz="1000">
                <a:solidFill>
                  <a:schemeClr val="lt2"/>
                </a:solidFill>
              </a:defRPr>
            </a:lvl9pPr>
          </a:lstStyle>
          <a:p>
            <a:endParaRPr/>
          </a:p>
        </p:txBody>
      </p:sp>
      <p:sp>
        <p:nvSpPr>
          <p:cNvPr id="431" name="Google Shape;431;p36"/>
          <p:cNvSpPr txBox="1">
            <a:spLocks noGrp="1"/>
          </p:cNvSpPr>
          <p:nvPr>
            <p:ph type="subTitle" idx="2"/>
          </p:nvPr>
        </p:nvSpPr>
        <p:spPr>
          <a:xfrm>
            <a:off x="533400" y="1416275"/>
            <a:ext cx="1532700" cy="26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4"/>
              </a:buClr>
              <a:buSzPts val="1200"/>
              <a:buFont typeface="Work Sans Medium"/>
              <a:buNone/>
              <a:defRPr sz="12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432" name="Google Shape;432;p36"/>
          <p:cNvSpPr/>
          <p:nvPr/>
        </p:nvSpPr>
        <p:spPr>
          <a:xfrm>
            <a:off x="2223050" y="1473425"/>
            <a:ext cx="152400" cy="1524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nvGrpSpPr>
          <p:cNvPr id="433" name="Google Shape;433;p36"/>
          <p:cNvGrpSpPr/>
          <p:nvPr/>
        </p:nvGrpSpPr>
        <p:grpSpPr>
          <a:xfrm>
            <a:off x="7952475" y="-852225"/>
            <a:ext cx="2255100" cy="2255100"/>
            <a:chOff x="5814125" y="1393900"/>
            <a:chExt cx="2255100" cy="2255100"/>
          </a:xfrm>
        </p:grpSpPr>
        <p:sp>
          <p:nvSpPr>
            <p:cNvPr id="434" name="Google Shape;434;p36"/>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35" name="Google Shape;435;p36"/>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36" name="Google Shape;436;p36"/>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37" name="Google Shape;437;p36"/>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438" name="Google Shape;438;p36"/>
          <p:cNvSpPr txBox="1">
            <a:spLocks noGrp="1"/>
          </p:cNvSpPr>
          <p:nvPr>
            <p:ph type="body" idx="3"/>
          </p:nvPr>
        </p:nvSpPr>
        <p:spPr>
          <a:xfrm>
            <a:off x="2528013" y="4141325"/>
            <a:ext cx="6027000" cy="4992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2"/>
              </a:buClr>
              <a:buSzPts val="1000"/>
              <a:buChar char="●"/>
              <a:defRPr sz="1000">
                <a:solidFill>
                  <a:schemeClr val="lt2"/>
                </a:solidFill>
              </a:defRPr>
            </a:lvl1pPr>
            <a:lvl2pPr marL="914400" lvl="1" indent="-292100" rtl="0">
              <a:spcBef>
                <a:spcPts val="0"/>
              </a:spcBef>
              <a:spcAft>
                <a:spcPts val="0"/>
              </a:spcAft>
              <a:buClr>
                <a:schemeClr val="lt2"/>
              </a:buClr>
              <a:buSzPts val="1000"/>
              <a:buChar char="○"/>
              <a:defRPr sz="1000">
                <a:solidFill>
                  <a:schemeClr val="lt2"/>
                </a:solidFill>
              </a:defRPr>
            </a:lvl2pPr>
            <a:lvl3pPr marL="1371600" lvl="2" indent="-292100" rtl="0">
              <a:spcBef>
                <a:spcPts val="0"/>
              </a:spcBef>
              <a:spcAft>
                <a:spcPts val="0"/>
              </a:spcAft>
              <a:buClr>
                <a:schemeClr val="lt2"/>
              </a:buClr>
              <a:buSzPts val="1000"/>
              <a:buChar char="■"/>
              <a:defRPr sz="1000">
                <a:solidFill>
                  <a:schemeClr val="lt2"/>
                </a:solidFill>
              </a:defRPr>
            </a:lvl3pPr>
            <a:lvl4pPr marL="1828800" lvl="3" indent="-292100" rtl="0">
              <a:spcBef>
                <a:spcPts val="0"/>
              </a:spcBef>
              <a:spcAft>
                <a:spcPts val="0"/>
              </a:spcAft>
              <a:buClr>
                <a:schemeClr val="lt2"/>
              </a:buClr>
              <a:buSzPts val="1000"/>
              <a:buChar char="●"/>
              <a:defRPr sz="1000">
                <a:solidFill>
                  <a:schemeClr val="lt2"/>
                </a:solidFill>
              </a:defRPr>
            </a:lvl4pPr>
            <a:lvl5pPr marL="2286000" lvl="4" indent="-292100" rtl="0">
              <a:spcBef>
                <a:spcPts val="0"/>
              </a:spcBef>
              <a:spcAft>
                <a:spcPts val="0"/>
              </a:spcAft>
              <a:buClr>
                <a:schemeClr val="lt2"/>
              </a:buClr>
              <a:buSzPts val="1000"/>
              <a:buChar char="○"/>
              <a:defRPr sz="1000">
                <a:solidFill>
                  <a:schemeClr val="lt2"/>
                </a:solidFill>
              </a:defRPr>
            </a:lvl5pPr>
            <a:lvl6pPr marL="2743200" lvl="5" indent="-292100" rtl="0">
              <a:spcBef>
                <a:spcPts val="0"/>
              </a:spcBef>
              <a:spcAft>
                <a:spcPts val="0"/>
              </a:spcAft>
              <a:buClr>
                <a:schemeClr val="lt2"/>
              </a:buClr>
              <a:buSzPts val="1000"/>
              <a:buChar char="■"/>
              <a:defRPr sz="1000">
                <a:solidFill>
                  <a:schemeClr val="lt2"/>
                </a:solidFill>
              </a:defRPr>
            </a:lvl6pPr>
            <a:lvl7pPr marL="3200400" lvl="6" indent="-292100" rtl="0">
              <a:spcBef>
                <a:spcPts val="0"/>
              </a:spcBef>
              <a:spcAft>
                <a:spcPts val="0"/>
              </a:spcAft>
              <a:buClr>
                <a:schemeClr val="lt2"/>
              </a:buClr>
              <a:buSzPts val="1000"/>
              <a:buChar char="●"/>
              <a:defRPr sz="1000">
                <a:solidFill>
                  <a:schemeClr val="lt2"/>
                </a:solidFill>
              </a:defRPr>
            </a:lvl7pPr>
            <a:lvl8pPr marL="3657600" lvl="7" indent="-292100" rtl="0">
              <a:spcBef>
                <a:spcPts val="0"/>
              </a:spcBef>
              <a:spcAft>
                <a:spcPts val="0"/>
              </a:spcAft>
              <a:buClr>
                <a:schemeClr val="lt2"/>
              </a:buClr>
              <a:buSzPts val="1000"/>
              <a:buChar char="○"/>
              <a:defRPr sz="1000">
                <a:solidFill>
                  <a:schemeClr val="lt2"/>
                </a:solidFill>
              </a:defRPr>
            </a:lvl8pPr>
            <a:lvl9pPr marL="4114800" lvl="8" indent="-292100" rtl="0">
              <a:spcBef>
                <a:spcPts val="0"/>
              </a:spcBef>
              <a:spcAft>
                <a:spcPts val="0"/>
              </a:spcAft>
              <a:buClr>
                <a:schemeClr val="lt2"/>
              </a:buClr>
              <a:buSzPts val="1000"/>
              <a:buChar char="■"/>
              <a:defRPr sz="1000">
                <a:solidFill>
                  <a:schemeClr val="lt2"/>
                </a:solidFill>
              </a:defRPr>
            </a:lvl9pPr>
          </a:lstStyle>
          <a:p>
            <a:endParaRPr/>
          </a:p>
        </p:txBody>
      </p:sp>
      <p:sp>
        <p:nvSpPr>
          <p:cNvPr id="439" name="Google Shape;439;p36"/>
          <p:cNvSpPr txBox="1">
            <a:spLocks noGrp="1"/>
          </p:cNvSpPr>
          <p:nvPr>
            <p:ph type="subTitle" idx="4"/>
          </p:nvPr>
        </p:nvSpPr>
        <p:spPr>
          <a:xfrm>
            <a:off x="529088" y="4257575"/>
            <a:ext cx="1532700" cy="26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200"/>
              <a:buFont typeface="Work Sans Medium"/>
              <a:buNone/>
              <a:defRPr sz="1200">
                <a:solidFill>
                  <a:schemeClr val="lt1"/>
                </a:solidFill>
                <a:latin typeface="Work Sans Medium"/>
                <a:ea typeface="Work Sans Medium"/>
                <a:cs typeface="Work Sans Medium"/>
                <a:sym typeface="Work Sans Medium"/>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440" name="Google Shape;440;p36"/>
          <p:cNvSpPr/>
          <p:nvPr/>
        </p:nvSpPr>
        <p:spPr>
          <a:xfrm>
            <a:off x="2218738" y="4314725"/>
            <a:ext cx="152400" cy="152400"/>
          </a:xfrm>
          <a:prstGeom prst="ellipse">
            <a:avLst/>
          </a:prstGeom>
          <a:solidFill>
            <a:schemeClr val="accent4"/>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41" name="Google Shape;441;p36"/>
          <p:cNvSpPr txBox="1">
            <a:spLocks noGrp="1"/>
          </p:cNvSpPr>
          <p:nvPr>
            <p:ph type="body" idx="5"/>
          </p:nvPr>
        </p:nvSpPr>
        <p:spPr>
          <a:xfrm>
            <a:off x="2532325" y="3153425"/>
            <a:ext cx="6027000" cy="4992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2"/>
              </a:buClr>
              <a:buSzPts val="1000"/>
              <a:buChar char="●"/>
              <a:defRPr sz="1000">
                <a:solidFill>
                  <a:schemeClr val="lt2"/>
                </a:solidFill>
              </a:defRPr>
            </a:lvl1pPr>
            <a:lvl2pPr marL="914400" lvl="1" indent="-292100" rtl="0">
              <a:spcBef>
                <a:spcPts val="0"/>
              </a:spcBef>
              <a:spcAft>
                <a:spcPts val="0"/>
              </a:spcAft>
              <a:buClr>
                <a:schemeClr val="lt2"/>
              </a:buClr>
              <a:buSzPts val="1000"/>
              <a:buChar char="○"/>
              <a:defRPr sz="1000">
                <a:solidFill>
                  <a:schemeClr val="lt2"/>
                </a:solidFill>
              </a:defRPr>
            </a:lvl2pPr>
            <a:lvl3pPr marL="1371600" lvl="2" indent="-292100" rtl="0">
              <a:spcBef>
                <a:spcPts val="0"/>
              </a:spcBef>
              <a:spcAft>
                <a:spcPts val="0"/>
              </a:spcAft>
              <a:buClr>
                <a:schemeClr val="lt2"/>
              </a:buClr>
              <a:buSzPts val="1000"/>
              <a:buChar char="■"/>
              <a:defRPr sz="1000">
                <a:solidFill>
                  <a:schemeClr val="lt2"/>
                </a:solidFill>
              </a:defRPr>
            </a:lvl3pPr>
            <a:lvl4pPr marL="1828800" lvl="3" indent="-292100" rtl="0">
              <a:spcBef>
                <a:spcPts val="0"/>
              </a:spcBef>
              <a:spcAft>
                <a:spcPts val="0"/>
              </a:spcAft>
              <a:buClr>
                <a:schemeClr val="lt2"/>
              </a:buClr>
              <a:buSzPts val="1000"/>
              <a:buChar char="●"/>
              <a:defRPr sz="1000">
                <a:solidFill>
                  <a:schemeClr val="lt2"/>
                </a:solidFill>
              </a:defRPr>
            </a:lvl4pPr>
            <a:lvl5pPr marL="2286000" lvl="4" indent="-292100" rtl="0">
              <a:spcBef>
                <a:spcPts val="0"/>
              </a:spcBef>
              <a:spcAft>
                <a:spcPts val="0"/>
              </a:spcAft>
              <a:buClr>
                <a:schemeClr val="lt2"/>
              </a:buClr>
              <a:buSzPts val="1000"/>
              <a:buChar char="○"/>
              <a:defRPr sz="1000">
                <a:solidFill>
                  <a:schemeClr val="lt2"/>
                </a:solidFill>
              </a:defRPr>
            </a:lvl5pPr>
            <a:lvl6pPr marL="2743200" lvl="5" indent="-292100" rtl="0">
              <a:spcBef>
                <a:spcPts val="0"/>
              </a:spcBef>
              <a:spcAft>
                <a:spcPts val="0"/>
              </a:spcAft>
              <a:buClr>
                <a:schemeClr val="lt2"/>
              </a:buClr>
              <a:buSzPts val="1000"/>
              <a:buChar char="■"/>
              <a:defRPr sz="1000">
                <a:solidFill>
                  <a:schemeClr val="lt2"/>
                </a:solidFill>
              </a:defRPr>
            </a:lvl6pPr>
            <a:lvl7pPr marL="3200400" lvl="6" indent="-292100" rtl="0">
              <a:spcBef>
                <a:spcPts val="0"/>
              </a:spcBef>
              <a:spcAft>
                <a:spcPts val="0"/>
              </a:spcAft>
              <a:buClr>
                <a:schemeClr val="lt2"/>
              </a:buClr>
              <a:buSzPts val="1000"/>
              <a:buChar char="●"/>
              <a:defRPr sz="1000">
                <a:solidFill>
                  <a:schemeClr val="lt2"/>
                </a:solidFill>
              </a:defRPr>
            </a:lvl7pPr>
            <a:lvl8pPr marL="3657600" lvl="7" indent="-292100" rtl="0">
              <a:spcBef>
                <a:spcPts val="0"/>
              </a:spcBef>
              <a:spcAft>
                <a:spcPts val="0"/>
              </a:spcAft>
              <a:buClr>
                <a:schemeClr val="lt2"/>
              </a:buClr>
              <a:buSzPts val="1000"/>
              <a:buChar char="○"/>
              <a:defRPr sz="1000">
                <a:solidFill>
                  <a:schemeClr val="lt2"/>
                </a:solidFill>
              </a:defRPr>
            </a:lvl8pPr>
            <a:lvl9pPr marL="4114800" lvl="8" indent="-292100" rtl="0">
              <a:spcBef>
                <a:spcPts val="0"/>
              </a:spcBef>
              <a:spcAft>
                <a:spcPts val="0"/>
              </a:spcAft>
              <a:buClr>
                <a:schemeClr val="lt2"/>
              </a:buClr>
              <a:buSzPts val="1000"/>
              <a:buChar char="■"/>
              <a:defRPr sz="1000">
                <a:solidFill>
                  <a:schemeClr val="lt2"/>
                </a:solidFill>
              </a:defRPr>
            </a:lvl9pPr>
          </a:lstStyle>
          <a:p>
            <a:endParaRPr/>
          </a:p>
        </p:txBody>
      </p:sp>
      <p:sp>
        <p:nvSpPr>
          <p:cNvPr id="442" name="Google Shape;442;p36"/>
          <p:cNvSpPr txBox="1">
            <a:spLocks noGrp="1"/>
          </p:cNvSpPr>
          <p:nvPr>
            <p:ph type="subTitle" idx="6"/>
          </p:nvPr>
        </p:nvSpPr>
        <p:spPr>
          <a:xfrm>
            <a:off x="533400" y="3269675"/>
            <a:ext cx="1532700" cy="26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3"/>
              </a:buClr>
              <a:buSzPts val="1200"/>
              <a:buFont typeface="Work Sans Medium"/>
              <a:buNone/>
              <a:defRPr sz="1200">
                <a:solidFill>
                  <a:schemeClr val="accent3"/>
                </a:solidFill>
                <a:latin typeface="Work Sans Medium"/>
                <a:ea typeface="Work Sans Medium"/>
                <a:cs typeface="Work Sans Medium"/>
                <a:sym typeface="Work Sans Medium"/>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443" name="Google Shape;443;p36"/>
          <p:cNvSpPr/>
          <p:nvPr/>
        </p:nvSpPr>
        <p:spPr>
          <a:xfrm>
            <a:off x="2223050" y="3326825"/>
            <a:ext cx="152400" cy="152400"/>
          </a:xfrm>
          <a:prstGeom prst="ellipse">
            <a:avLst/>
          </a:prstGeom>
          <a:solidFill>
            <a:schemeClr val="accent3"/>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44" name="Google Shape;444;p36"/>
          <p:cNvSpPr txBox="1">
            <a:spLocks noGrp="1"/>
          </p:cNvSpPr>
          <p:nvPr>
            <p:ph type="body" idx="7"/>
          </p:nvPr>
        </p:nvSpPr>
        <p:spPr>
          <a:xfrm>
            <a:off x="2528017" y="2313425"/>
            <a:ext cx="6027000" cy="499200"/>
          </a:xfrm>
          <a:prstGeom prst="rect">
            <a:avLst/>
          </a:prstGeom>
        </p:spPr>
        <p:txBody>
          <a:bodyPr spcFirstLastPara="1" wrap="square" lIns="91425" tIns="91425" rIns="91425" bIns="91425" anchor="ctr" anchorCtr="0">
            <a:noAutofit/>
          </a:bodyPr>
          <a:lstStyle>
            <a:lvl1pPr marL="457200" lvl="0" indent="-292100" rtl="0">
              <a:spcBef>
                <a:spcPts val="0"/>
              </a:spcBef>
              <a:spcAft>
                <a:spcPts val="0"/>
              </a:spcAft>
              <a:buClr>
                <a:schemeClr val="lt2"/>
              </a:buClr>
              <a:buSzPts val="1000"/>
              <a:buChar char="●"/>
              <a:defRPr sz="1000">
                <a:solidFill>
                  <a:schemeClr val="lt2"/>
                </a:solidFill>
              </a:defRPr>
            </a:lvl1pPr>
            <a:lvl2pPr marL="914400" lvl="1" indent="-292100" rtl="0">
              <a:spcBef>
                <a:spcPts val="0"/>
              </a:spcBef>
              <a:spcAft>
                <a:spcPts val="0"/>
              </a:spcAft>
              <a:buClr>
                <a:schemeClr val="lt2"/>
              </a:buClr>
              <a:buSzPts val="1000"/>
              <a:buChar char="○"/>
              <a:defRPr sz="1000">
                <a:solidFill>
                  <a:schemeClr val="lt2"/>
                </a:solidFill>
              </a:defRPr>
            </a:lvl2pPr>
            <a:lvl3pPr marL="1371600" lvl="2" indent="-292100" rtl="0">
              <a:spcBef>
                <a:spcPts val="0"/>
              </a:spcBef>
              <a:spcAft>
                <a:spcPts val="0"/>
              </a:spcAft>
              <a:buClr>
                <a:schemeClr val="lt2"/>
              </a:buClr>
              <a:buSzPts val="1000"/>
              <a:buChar char="■"/>
              <a:defRPr sz="1000">
                <a:solidFill>
                  <a:schemeClr val="lt2"/>
                </a:solidFill>
              </a:defRPr>
            </a:lvl3pPr>
            <a:lvl4pPr marL="1828800" lvl="3" indent="-292100" rtl="0">
              <a:spcBef>
                <a:spcPts val="0"/>
              </a:spcBef>
              <a:spcAft>
                <a:spcPts val="0"/>
              </a:spcAft>
              <a:buClr>
                <a:schemeClr val="lt2"/>
              </a:buClr>
              <a:buSzPts val="1000"/>
              <a:buChar char="●"/>
              <a:defRPr sz="1000">
                <a:solidFill>
                  <a:schemeClr val="lt2"/>
                </a:solidFill>
              </a:defRPr>
            </a:lvl4pPr>
            <a:lvl5pPr marL="2286000" lvl="4" indent="-292100" rtl="0">
              <a:spcBef>
                <a:spcPts val="0"/>
              </a:spcBef>
              <a:spcAft>
                <a:spcPts val="0"/>
              </a:spcAft>
              <a:buClr>
                <a:schemeClr val="lt2"/>
              </a:buClr>
              <a:buSzPts val="1000"/>
              <a:buChar char="○"/>
              <a:defRPr sz="1000">
                <a:solidFill>
                  <a:schemeClr val="lt2"/>
                </a:solidFill>
              </a:defRPr>
            </a:lvl5pPr>
            <a:lvl6pPr marL="2743200" lvl="5" indent="-292100" rtl="0">
              <a:spcBef>
                <a:spcPts val="0"/>
              </a:spcBef>
              <a:spcAft>
                <a:spcPts val="0"/>
              </a:spcAft>
              <a:buClr>
                <a:schemeClr val="lt2"/>
              </a:buClr>
              <a:buSzPts val="1000"/>
              <a:buChar char="■"/>
              <a:defRPr sz="1000">
                <a:solidFill>
                  <a:schemeClr val="lt2"/>
                </a:solidFill>
              </a:defRPr>
            </a:lvl6pPr>
            <a:lvl7pPr marL="3200400" lvl="6" indent="-292100" rtl="0">
              <a:spcBef>
                <a:spcPts val="0"/>
              </a:spcBef>
              <a:spcAft>
                <a:spcPts val="0"/>
              </a:spcAft>
              <a:buClr>
                <a:schemeClr val="lt2"/>
              </a:buClr>
              <a:buSzPts val="1000"/>
              <a:buChar char="●"/>
              <a:defRPr sz="1000">
                <a:solidFill>
                  <a:schemeClr val="lt2"/>
                </a:solidFill>
              </a:defRPr>
            </a:lvl7pPr>
            <a:lvl8pPr marL="3657600" lvl="7" indent="-292100" rtl="0">
              <a:spcBef>
                <a:spcPts val="0"/>
              </a:spcBef>
              <a:spcAft>
                <a:spcPts val="0"/>
              </a:spcAft>
              <a:buClr>
                <a:schemeClr val="lt2"/>
              </a:buClr>
              <a:buSzPts val="1000"/>
              <a:buChar char="○"/>
              <a:defRPr sz="1000">
                <a:solidFill>
                  <a:schemeClr val="lt2"/>
                </a:solidFill>
              </a:defRPr>
            </a:lvl8pPr>
            <a:lvl9pPr marL="4114800" lvl="8" indent="-292100" rtl="0">
              <a:spcBef>
                <a:spcPts val="0"/>
              </a:spcBef>
              <a:spcAft>
                <a:spcPts val="0"/>
              </a:spcAft>
              <a:buClr>
                <a:schemeClr val="lt2"/>
              </a:buClr>
              <a:buSzPts val="1000"/>
              <a:buChar char="■"/>
              <a:defRPr sz="1000">
                <a:solidFill>
                  <a:schemeClr val="lt2"/>
                </a:solidFill>
              </a:defRPr>
            </a:lvl9pPr>
          </a:lstStyle>
          <a:p>
            <a:endParaRPr/>
          </a:p>
        </p:txBody>
      </p:sp>
      <p:sp>
        <p:nvSpPr>
          <p:cNvPr id="445" name="Google Shape;445;p36"/>
          <p:cNvSpPr txBox="1">
            <a:spLocks noGrp="1"/>
          </p:cNvSpPr>
          <p:nvPr>
            <p:ph type="subTitle" idx="8"/>
          </p:nvPr>
        </p:nvSpPr>
        <p:spPr>
          <a:xfrm>
            <a:off x="529092" y="2429675"/>
            <a:ext cx="1532700" cy="26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155DEF"/>
              </a:buClr>
              <a:buSzPts val="1200"/>
              <a:buFont typeface="Work Sans Medium"/>
              <a:buNone/>
              <a:defRPr sz="1200">
                <a:solidFill>
                  <a:srgbClr val="155DEF"/>
                </a:solidFill>
                <a:latin typeface="Work Sans Medium"/>
                <a:ea typeface="Work Sans Medium"/>
                <a:cs typeface="Work Sans Medium"/>
                <a:sym typeface="Work Sans Medium"/>
              </a:defRPr>
            </a:lvl1pPr>
            <a:lvl2pPr lvl="1" rtl="0">
              <a:spcBef>
                <a:spcPts val="0"/>
              </a:spcBef>
              <a:spcAft>
                <a:spcPts val="0"/>
              </a:spcAft>
              <a:buClr>
                <a:schemeClr val="lt1"/>
              </a:buClr>
              <a:buSzPts val="1200"/>
              <a:buNone/>
              <a:defRPr sz="1200">
                <a:solidFill>
                  <a:schemeClr val="lt1"/>
                </a:solidFill>
              </a:defRPr>
            </a:lvl2pPr>
            <a:lvl3pPr lvl="2" rtl="0">
              <a:spcBef>
                <a:spcPts val="0"/>
              </a:spcBef>
              <a:spcAft>
                <a:spcPts val="0"/>
              </a:spcAft>
              <a:buClr>
                <a:schemeClr val="lt1"/>
              </a:buClr>
              <a:buSzPts val="1200"/>
              <a:buNone/>
              <a:defRPr sz="1200">
                <a:solidFill>
                  <a:schemeClr val="lt1"/>
                </a:solidFill>
              </a:defRPr>
            </a:lvl3pPr>
            <a:lvl4pPr lvl="3" rtl="0">
              <a:spcBef>
                <a:spcPts val="0"/>
              </a:spcBef>
              <a:spcAft>
                <a:spcPts val="0"/>
              </a:spcAft>
              <a:buClr>
                <a:schemeClr val="lt1"/>
              </a:buClr>
              <a:buSzPts val="1200"/>
              <a:buNone/>
              <a:defRPr sz="1200">
                <a:solidFill>
                  <a:schemeClr val="lt1"/>
                </a:solidFill>
              </a:defRPr>
            </a:lvl4pPr>
            <a:lvl5pPr lvl="4" rtl="0">
              <a:spcBef>
                <a:spcPts val="0"/>
              </a:spcBef>
              <a:spcAft>
                <a:spcPts val="0"/>
              </a:spcAft>
              <a:buClr>
                <a:schemeClr val="lt1"/>
              </a:buClr>
              <a:buSzPts val="1200"/>
              <a:buNone/>
              <a:defRPr sz="1200">
                <a:solidFill>
                  <a:schemeClr val="lt1"/>
                </a:solidFill>
              </a:defRPr>
            </a:lvl5pPr>
            <a:lvl6pPr lvl="5" rtl="0">
              <a:spcBef>
                <a:spcPts val="0"/>
              </a:spcBef>
              <a:spcAft>
                <a:spcPts val="0"/>
              </a:spcAft>
              <a:buClr>
                <a:schemeClr val="lt1"/>
              </a:buClr>
              <a:buSzPts val="1200"/>
              <a:buNone/>
              <a:defRPr sz="1200">
                <a:solidFill>
                  <a:schemeClr val="lt1"/>
                </a:solidFill>
              </a:defRPr>
            </a:lvl6pPr>
            <a:lvl7pPr lvl="6" rtl="0">
              <a:spcBef>
                <a:spcPts val="0"/>
              </a:spcBef>
              <a:spcAft>
                <a:spcPts val="0"/>
              </a:spcAft>
              <a:buClr>
                <a:schemeClr val="lt1"/>
              </a:buClr>
              <a:buSzPts val="1200"/>
              <a:buNone/>
              <a:defRPr sz="1200">
                <a:solidFill>
                  <a:schemeClr val="lt1"/>
                </a:solidFill>
              </a:defRPr>
            </a:lvl7pPr>
            <a:lvl8pPr lvl="7" rtl="0">
              <a:spcBef>
                <a:spcPts val="0"/>
              </a:spcBef>
              <a:spcAft>
                <a:spcPts val="0"/>
              </a:spcAft>
              <a:buClr>
                <a:schemeClr val="lt1"/>
              </a:buClr>
              <a:buSzPts val="1200"/>
              <a:buNone/>
              <a:defRPr sz="1200">
                <a:solidFill>
                  <a:schemeClr val="lt1"/>
                </a:solidFill>
              </a:defRPr>
            </a:lvl8pPr>
            <a:lvl9pPr lvl="8" rtl="0">
              <a:spcBef>
                <a:spcPts val="0"/>
              </a:spcBef>
              <a:spcAft>
                <a:spcPts val="0"/>
              </a:spcAft>
              <a:buClr>
                <a:schemeClr val="lt1"/>
              </a:buClr>
              <a:buSzPts val="1200"/>
              <a:buNone/>
              <a:defRPr sz="1200">
                <a:solidFill>
                  <a:schemeClr val="lt1"/>
                </a:solidFill>
              </a:defRPr>
            </a:lvl9pPr>
          </a:lstStyle>
          <a:p>
            <a:endParaRPr/>
          </a:p>
        </p:txBody>
      </p:sp>
      <p:sp>
        <p:nvSpPr>
          <p:cNvPr id="446" name="Google Shape;446;p36"/>
          <p:cNvSpPr/>
          <p:nvPr/>
        </p:nvSpPr>
        <p:spPr>
          <a:xfrm>
            <a:off x="2218742" y="2486825"/>
            <a:ext cx="152400" cy="152400"/>
          </a:xfrm>
          <a:prstGeom prst="ellipse">
            <a:avLst/>
          </a:pr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Custom Layout 1">
  <p:cSld name="CUSTOM_3">
    <p:spTree>
      <p:nvGrpSpPr>
        <p:cNvPr id="1" name="Shape 447"/>
        <p:cNvGrpSpPr/>
        <p:nvPr/>
      </p:nvGrpSpPr>
      <p:grpSpPr>
        <a:xfrm>
          <a:off x="0" y="0"/>
          <a:ext cx="0" cy="0"/>
          <a:chOff x="0" y="0"/>
          <a:chExt cx="0" cy="0"/>
        </a:xfrm>
      </p:grpSpPr>
      <p:sp>
        <p:nvSpPr>
          <p:cNvPr id="448" name="Google Shape;448;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grpSp>
        <p:nvGrpSpPr>
          <p:cNvPr id="449" name="Google Shape;449;p37"/>
          <p:cNvGrpSpPr/>
          <p:nvPr/>
        </p:nvGrpSpPr>
        <p:grpSpPr>
          <a:xfrm>
            <a:off x="370950" y="1136025"/>
            <a:ext cx="2255100" cy="2255100"/>
            <a:chOff x="5814125" y="1393900"/>
            <a:chExt cx="2255100" cy="2255100"/>
          </a:xfrm>
        </p:grpSpPr>
        <p:sp>
          <p:nvSpPr>
            <p:cNvPr id="450" name="Google Shape;450;p37"/>
            <p:cNvSpPr/>
            <p:nvPr/>
          </p:nvSpPr>
          <p:spPr>
            <a:xfrm>
              <a:off x="6844025" y="1393900"/>
              <a:ext cx="195300" cy="2255100"/>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51" name="Google Shape;451;p37"/>
            <p:cNvSpPr/>
            <p:nvPr/>
          </p:nvSpPr>
          <p:spPr>
            <a:xfrm rot="-5400000">
              <a:off x="6844025" y="1402250"/>
              <a:ext cx="195300" cy="2255100"/>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52" name="Google Shape;452;p37"/>
            <p:cNvSpPr/>
            <p:nvPr/>
          </p:nvSpPr>
          <p:spPr>
            <a:xfrm rot="-2700000">
              <a:off x="6843997" y="1402319"/>
              <a:ext cx="195161" cy="2254964"/>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53" name="Google Shape;453;p37"/>
            <p:cNvSpPr/>
            <p:nvPr/>
          </p:nvSpPr>
          <p:spPr>
            <a:xfrm rot="-8100000">
              <a:off x="6849999" y="1408320"/>
              <a:ext cx="195161" cy="2254964"/>
            </a:xfrm>
            <a:prstGeom prst="rect">
              <a:avLst/>
            </a:prstGeom>
            <a:solidFill>
              <a:srgbClr val="FEBB0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grpSp>
        <p:nvGrpSpPr>
          <p:cNvPr id="454" name="Google Shape;454;p37"/>
          <p:cNvGrpSpPr/>
          <p:nvPr/>
        </p:nvGrpSpPr>
        <p:grpSpPr>
          <a:xfrm>
            <a:off x="2982412" y="1568263"/>
            <a:ext cx="1814400" cy="1390613"/>
            <a:chOff x="2982412" y="1568263"/>
            <a:chExt cx="1814400" cy="1390613"/>
          </a:xfrm>
        </p:grpSpPr>
        <p:sp>
          <p:nvSpPr>
            <p:cNvPr id="455" name="Google Shape;455;p37"/>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456" name="Google Shape;456;p37"/>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457" name="Google Shape;457;p37"/>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458" name="Google Shape;458;p37"/>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459" name="Google Shape;459;p37"/>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grpSp>
        <p:nvGrpSpPr>
          <p:cNvPr id="460" name="Google Shape;460;p37"/>
          <p:cNvGrpSpPr/>
          <p:nvPr/>
        </p:nvGrpSpPr>
        <p:grpSpPr>
          <a:xfrm>
            <a:off x="5258610" y="1597505"/>
            <a:ext cx="1332313" cy="1332088"/>
            <a:chOff x="5814125" y="1393900"/>
            <a:chExt cx="2255100" cy="2255100"/>
          </a:xfrm>
        </p:grpSpPr>
        <p:sp>
          <p:nvSpPr>
            <p:cNvPr id="461" name="Google Shape;461;p37"/>
            <p:cNvSpPr/>
            <p:nvPr/>
          </p:nvSpPr>
          <p:spPr>
            <a:xfrm>
              <a:off x="6844025" y="1393900"/>
              <a:ext cx="195300" cy="2255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62" name="Google Shape;462;p37"/>
            <p:cNvSpPr/>
            <p:nvPr/>
          </p:nvSpPr>
          <p:spPr>
            <a:xfrm rot="-5400000">
              <a:off x="6844025" y="1402250"/>
              <a:ext cx="195300" cy="2255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63" name="Google Shape;463;p37"/>
            <p:cNvSpPr/>
            <p:nvPr/>
          </p:nvSpPr>
          <p:spPr>
            <a:xfrm rot="-2700000">
              <a:off x="6843997" y="1402319"/>
              <a:ext cx="195161" cy="2254964"/>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64" name="Google Shape;464;p37"/>
            <p:cNvSpPr/>
            <p:nvPr/>
          </p:nvSpPr>
          <p:spPr>
            <a:xfrm rot="-8100000">
              <a:off x="6849999" y="1408320"/>
              <a:ext cx="195161" cy="2254964"/>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Slide Multiple Quiz Options 4 v1">
  <p:cSld name="CUSTOM_29_2">
    <p:bg>
      <p:bgPr>
        <a:solidFill>
          <a:schemeClr val="lt1"/>
        </a:solidFill>
        <a:effectLst/>
      </p:bgPr>
    </p:bg>
    <p:spTree>
      <p:nvGrpSpPr>
        <p:cNvPr id="1" name="Shape 465"/>
        <p:cNvGrpSpPr/>
        <p:nvPr/>
      </p:nvGrpSpPr>
      <p:grpSpPr>
        <a:xfrm>
          <a:off x="0" y="0"/>
          <a:ext cx="0" cy="0"/>
          <a:chOff x="0" y="0"/>
          <a:chExt cx="0" cy="0"/>
        </a:xfrm>
      </p:grpSpPr>
      <p:sp>
        <p:nvSpPr>
          <p:cNvPr id="466" name="Google Shape;466;p38"/>
          <p:cNvSpPr txBox="1">
            <a:spLocks noGrp="1"/>
          </p:cNvSpPr>
          <p:nvPr>
            <p:ph type="title"/>
          </p:nvPr>
        </p:nvSpPr>
        <p:spPr>
          <a:xfrm>
            <a:off x="379400" y="559050"/>
            <a:ext cx="8198400" cy="863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7" name="Google Shape;467;p38"/>
          <p:cNvSpPr/>
          <p:nvPr/>
        </p:nvSpPr>
        <p:spPr>
          <a:xfrm>
            <a:off x="379400" y="2429750"/>
            <a:ext cx="8154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468" name="Google Shape;468;p38"/>
          <p:cNvSpPr/>
          <p:nvPr/>
        </p:nvSpPr>
        <p:spPr>
          <a:xfrm>
            <a:off x="4581475" y="2429750"/>
            <a:ext cx="815400" cy="7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469" name="Google Shape;469;p38"/>
          <p:cNvSpPr/>
          <p:nvPr/>
        </p:nvSpPr>
        <p:spPr>
          <a:xfrm>
            <a:off x="379400" y="3614725"/>
            <a:ext cx="815400" cy="7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470" name="Google Shape;470;p38"/>
          <p:cNvSpPr/>
          <p:nvPr/>
        </p:nvSpPr>
        <p:spPr>
          <a:xfrm>
            <a:off x="4581475" y="3614725"/>
            <a:ext cx="815400" cy="7305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471" name="Google Shape;471;p38"/>
          <p:cNvSpPr txBox="1">
            <a:spLocks noGrp="1"/>
          </p:cNvSpPr>
          <p:nvPr>
            <p:ph type="body" idx="1"/>
          </p:nvPr>
        </p:nvSpPr>
        <p:spPr>
          <a:xfrm>
            <a:off x="1321375" y="2529338"/>
            <a:ext cx="30543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472" name="Google Shape;472;p38"/>
          <p:cNvSpPr txBox="1">
            <a:spLocks noGrp="1"/>
          </p:cNvSpPr>
          <p:nvPr>
            <p:ph type="body" idx="2"/>
          </p:nvPr>
        </p:nvSpPr>
        <p:spPr>
          <a:xfrm>
            <a:off x="5523450" y="2529338"/>
            <a:ext cx="30543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473" name="Google Shape;473;p38"/>
          <p:cNvSpPr txBox="1">
            <a:spLocks noGrp="1"/>
          </p:cNvSpPr>
          <p:nvPr>
            <p:ph type="body" idx="3"/>
          </p:nvPr>
        </p:nvSpPr>
        <p:spPr>
          <a:xfrm>
            <a:off x="1321375" y="3727738"/>
            <a:ext cx="30543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474" name="Google Shape;474;p38"/>
          <p:cNvSpPr txBox="1">
            <a:spLocks noGrp="1"/>
          </p:cNvSpPr>
          <p:nvPr>
            <p:ph type="body" idx="4"/>
          </p:nvPr>
        </p:nvSpPr>
        <p:spPr>
          <a:xfrm>
            <a:off x="5523450" y="3727738"/>
            <a:ext cx="30543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475" name="Google Shape;475;p38"/>
          <p:cNvSpPr txBox="1">
            <a:spLocks noGrp="1"/>
          </p:cNvSpPr>
          <p:nvPr>
            <p:ph type="subTitle" idx="5"/>
          </p:nvPr>
        </p:nvSpPr>
        <p:spPr>
          <a:xfrm>
            <a:off x="542300" y="25787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76" name="Google Shape;476;p38"/>
          <p:cNvSpPr txBox="1">
            <a:spLocks noGrp="1"/>
          </p:cNvSpPr>
          <p:nvPr>
            <p:ph type="subTitle" idx="6"/>
          </p:nvPr>
        </p:nvSpPr>
        <p:spPr>
          <a:xfrm>
            <a:off x="4744375" y="25787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77" name="Google Shape;477;p38"/>
          <p:cNvSpPr txBox="1">
            <a:spLocks noGrp="1"/>
          </p:cNvSpPr>
          <p:nvPr>
            <p:ph type="subTitle" idx="7"/>
          </p:nvPr>
        </p:nvSpPr>
        <p:spPr>
          <a:xfrm>
            <a:off x="542300" y="37771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478" name="Google Shape;478;p38"/>
          <p:cNvSpPr txBox="1">
            <a:spLocks noGrp="1"/>
          </p:cNvSpPr>
          <p:nvPr>
            <p:ph type="subTitle" idx="8"/>
          </p:nvPr>
        </p:nvSpPr>
        <p:spPr>
          <a:xfrm>
            <a:off x="4744375" y="37771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grpSp>
        <p:nvGrpSpPr>
          <p:cNvPr id="479" name="Google Shape;479;p38"/>
          <p:cNvGrpSpPr/>
          <p:nvPr/>
        </p:nvGrpSpPr>
        <p:grpSpPr>
          <a:xfrm>
            <a:off x="8144685" y="-307495"/>
            <a:ext cx="1332313" cy="1332088"/>
            <a:chOff x="5814125" y="1393900"/>
            <a:chExt cx="2255100" cy="2255100"/>
          </a:xfrm>
        </p:grpSpPr>
        <p:sp>
          <p:nvSpPr>
            <p:cNvPr id="480" name="Google Shape;480;p38"/>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81" name="Google Shape;481;p38"/>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82" name="Google Shape;482;p38"/>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483" name="Google Shape;483;p38"/>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extLst>
    <p:ext uri="{DCECCB84-F9BA-43D5-87BE-67443E8EF086}">
      <p15:sldGuideLst xmlns:p15="http://schemas.microsoft.com/office/powerpoint/2012/main">
        <p15:guide id="1" orient="horz" pos="1763">
          <p15:clr>
            <a:srgbClr val="E46962"/>
          </p15:clr>
        </p15:guide>
        <p15:guide id="2" orient="horz" pos="1017">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lide Multiple Quiz Options 4 v2">
  <p:cSld name="CUSTOM_29_1">
    <p:spTree>
      <p:nvGrpSpPr>
        <p:cNvPr id="1" name="Shape 484"/>
        <p:cNvGrpSpPr/>
        <p:nvPr/>
      </p:nvGrpSpPr>
      <p:grpSpPr>
        <a:xfrm>
          <a:off x="0" y="0"/>
          <a:ext cx="0" cy="0"/>
          <a:chOff x="0" y="0"/>
          <a:chExt cx="0" cy="0"/>
        </a:xfrm>
      </p:grpSpPr>
      <p:sp>
        <p:nvSpPr>
          <p:cNvPr id="485" name="Google Shape;485;p39"/>
          <p:cNvSpPr txBox="1">
            <a:spLocks noGrp="1"/>
          </p:cNvSpPr>
          <p:nvPr>
            <p:ph type="title"/>
          </p:nvPr>
        </p:nvSpPr>
        <p:spPr>
          <a:xfrm>
            <a:off x="566250" y="2285400"/>
            <a:ext cx="31836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86" name="Google Shape;486;p39"/>
          <p:cNvSpPr/>
          <p:nvPr/>
        </p:nvSpPr>
        <p:spPr>
          <a:xfrm>
            <a:off x="5798775" y="699375"/>
            <a:ext cx="26046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487" name="Google Shape;487;p39"/>
          <p:cNvSpPr/>
          <p:nvPr/>
        </p:nvSpPr>
        <p:spPr>
          <a:xfrm>
            <a:off x="5798775" y="1704125"/>
            <a:ext cx="2604600" cy="7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488" name="Google Shape;488;p39"/>
          <p:cNvSpPr/>
          <p:nvPr/>
        </p:nvSpPr>
        <p:spPr>
          <a:xfrm>
            <a:off x="5798775" y="2708875"/>
            <a:ext cx="2604600" cy="7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489" name="Google Shape;489;p39"/>
          <p:cNvSpPr/>
          <p:nvPr/>
        </p:nvSpPr>
        <p:spPr>
          <a:xfrm>
            <a:off x="5798775" y="3713625"/>
            <a:ext cx="2604600" cy="7305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490" name="Google Shape;490;p39"/>
          <p:cNvSpPr txBox="1">
            <a:spLocks noGrp="1"/>
          </p:cNvSpPr>
          <p:nvPr>
            <p:ph type="body" idx="1"/>
          </p:nvPr>
        </p:nvSpPr>
        <p:spPr>
          <a:xfrm>
            <a:off x="6437135" y="82522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491" name="Google Shape;491;p39"/>
          <p:cNvSpPr txBox="1">
            <a:spLocks noGrp="1"/>
          </p:cNvSpPr>
          <p:nvPr>
            <p:ph type="body" idx="2"/>
          </p:nvPr>
        </p:nvSpPr>
        <p:spPr>
          <a:xfrm>
            <a:off x="6434300" y="182742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492" name="Google Shape;492;p39"/>
          <p:cNvSpPr txBox="1">
            <a:spLocks noGrp="1"/>
          </p:cNvSpPr>
          <p:nvPr>
            <p:ph type="body" idx="3"/>
          </p:nvPr>
        </p:nvSpPr>
        <p:spPr>
          <a:xfrm>
            <a:off x="6434300" y="2845138"/>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493" name="Google Shape;493;p39"/>
          <p:cNvSpPr txBox="1">
            <a:spLocks noGrp="1"/>
          </p:cNvSpPr>
          <p:nvPr>
            <p:ph type="body" idx="4"/>
          </p:nvPr>
        </p:nvSpPr>
        <p:spPr>
          <a:xfrm>
            <a:off x="6434300" y="383692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494" name="Google Shape;494;p39"/>
          <p:cNvSpPr txBox="1">
            <a:spLocks noGrp="1"/>
          </p:cNvSpPr>
          <p:nvPr>
            <p:ph type="subTitle" idx="5"/>
          </p:nvPr>
        </p:nvSpPr>
        <p:spPr>
          <a:xfrm>
            <a:off x="5931575" y="85140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495" name="Google Shape;495;p39"/>
          <p:cNvSpPr txBox="1">
            <a:spLocks noGrp="1"/>
          </p:cNvSpPr>
          <p:nvPr>
            <p:ph type="subTitle" idx="6"/>
          </p:nvPr>
        </p:nvSpPr>
        <p:spPr>
          <a:xfrm>
            <a:off x="5931575" y="1848275"/>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496" name="Google Shape;496;p39"/>
          <p:cNvSpPr txBox="1">
            <a:spLocks noGrp="1"/>
          </p:cNvSpPr>
          <p:nvPr>
            <p:ph type="subTitle" idx="7"/>
          </p:nvPr>
        </p:nvSpPr>
        <p:spPr>
          <a:xfrm>
            <a:off x="5931575" y="286600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497" name="Google Shape;497;p39"/>
          <p:cNvSpPr txBox="1">
            <a:spLocks noGrp="1"/>
          </p:cNvSpPr>
          <p:nvPr>
            <p:ph type="subTitle" idx="8"/>
          </p:nvPr>
        </p:nvSpPr>
        <p:spPr>
          <a:xfrm>
            <a:off x="5978900" y="386726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grpSp>
        <p:nvGrpSpPr>
          <p:cNvPr id="498" name="Google Shape;498;p39"/>
          <p:cNvGrpSpPr/>
          <p:nvPr/>
        </p:nvGrpSpPr>
        <p:grpSpPr>
          <a:xfrm>
            <a:off x="-184963" y="3959038"/>
            <a:ext cx="1814400" cy="1390613"/>
            <a:chOff x="2982412" y="1568263"/>
            <a:chExt cx="1814400" cy="1390613"/>
          </a:xfrm>
        </p:grpSpPr>
        <p:sp>
          <p:nvSpPr>
            <p:cNvPr id="499" name="Google Shape;499;p39"/>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00" name="Google Shape;500;p39"/>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01" name="Google Shape;501;p39"/>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02" name="Google Shape;502;p39"/>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03" name="Google Shape;503;p39"/>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lide Multiple Quiz Options 3 v1">
  <p:cSld name="CUSTOM_30">
    <p:spTree>
      <p:nvGrpSpPr>
        <p:cNvPr id="1" name="Shape 504"/>
        <p:cNvGrpSpPr/>
        <p:nvPr/>
      </p:nvGrpSpPr>
      <p:grpSpPr>
        <a:xfrm>
          <a:off x="0" y="0"/>
          <a:ext cx="0" cy="0"/>
          <a:chOff x="0" y="0"/>
          <a:chExt cx="0" cy="0"/>
        </a:xfrm>
      </p:grpSpPr>
      <p:sp>
        <p:nvSpPr>
          <p:cNvPr id="505" name="Google Shape;505;p40"/>
          <p:cNvSpPr txBox="1">
            <a:spLocks noGrp="1"/>
          </p:cNvSpPr>
          <p:nvPr>
            <p:ph type="title"/>
          </p:nvPr>
        </p:nvSpPr>
        <p:spPr>
          <a:xfrm>
            <a:off x="379400" y="445025"/>
            <a:ext cx="8372100" cy="57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06" name="Google Shape;506;p40"/>
          <p:cNvSpPr/>
          <p:nvPr/>
        </p:nvSpPr>
        <p:spPr>
          <a:xfrm>
            <a:off x="379400" y="2644450"/>
            <a:ext cx="639300" cy="572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507" name="Google Shape;507;p40"/>
          <p:cNvSpPr txBox="1">
            <a:spLocks noGrp="1"/>
          </p:cNvSpPr>
          <p:nvPr>
            <p:ph type="body" idx="1"/>
          </p:nvPr>
        </p:nvSpPr>
        <p:spPr>
          <a:xfrm>
            <a:off x="1112700" y="2665150"/>
            <a:ext cx="18468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08" name="Google Shape;508;p40"/>
          <p:cNvSpPr txBox="1">
            <a:spLocks noGrp="1"/>
          </p:cNvSpPr>
          <p:nvPr>
            <p:ph type="body" idx="2"/>
          </p:nvPr>
        </p:nvSpPr>
        <p:spPr>
          <a:xfrm>
            <a:off x="4043713" y="2665150"/>
            <a:ext cx="18468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09" name="Google Shape;509;p40"/>
          <p:cNvSpPr txBox="1">
            <a:spLocks noGrp="1"/>
          </p:cNvSpPr>
          <p:nvPr>
            <p:ph type="body" idx="3"/>
          </p:nvPr>
        </p:nvSpPr>
        <p:spPr>
          <a:xfrm>
            <a:off x="6877225" y="2665150"/>
            <a:ext cx="18468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10" name="Google Shape;510;p40"/>
          <p:cNvSpPr/>
          <p:nvPr/>
        </p:nvSpPr>
        <p:spPr>
          <a:xfrm>
            <a:off x="3253500" y="2644450"/>
            <a:ext cx="639300" cy="5727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511" name="Google Shape;511;p40"/>
          <p:cNvSpPr/>
          <p:nvPr/>
        </p:nvSpPr>
        <p:spPr>
          <a:xfrm>
            <a:off x="6133400" y="2644450"/>
            <a:ext cx="639300" cy="572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512" name="Google Shape;512;p40"/>
          <p:cNvSpPr txBox="1">
            <a:spLocks noGrp="1"/>
          </p:cNvSpPr>
          <p:nvPr>
            <p:ph type="subTitle" idx="4"/>
          </p:nvPr>
        </p:nvSpPr>
        <p:spPr>
          <a:xfrm>
            <a:off x="454250" y="27145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13" name="Google Shape;513;p40"/>
          <p:cNvSpPr txBox="1">
            <a:spLocks noGrp="1"/>
          </p:cNvSpPr>
          <p:nvPr>
            <p:ph type="subTitle" idx="5"/>
          </p:nvPr>
        </p:nvSpPr>
        <p:spPr>
          <a:xfrm>
            <a:off x="3331250" y="27145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14" name="Google Shape;514;p40"/>
          <p:cNvSpPr txBox="1">
            <a:spLocks noGrp="1"/>
          </p:cNvSpPr>
          <p:nvPr>
            <p:ph type="subTitle" idx="6"/>
          </p:nvPr>
        </p:nvSpPr>
        <p:spPr>
          <a:xfrm>
            <a:off x="6211935" y="27145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grpSp>
        <p:nvGrpSpPr>
          <p:cNvPr id="515" name="Google Shape;515;p40"/>
          <p:cNvGrpSpPr/>
          <p:nvPr/>
        </p:nvGrpSpPr>
        <p:grpSpPr>
          <a:xfrm>
            <a:off x="8144685" y="-307495"/>
            <a:ext cx="1332313" cy="1332088"/>
            <a:chOff x="5814125" y="1393900"/>
            <a:chExt cx="2255100" cy="2255100"/>
          </a:xfrm>
        </p:grpSpPr>
        <p:sp>
          <p:nvSpPr>
            <p:cNvPr id="516" name="Google Shape;516;p40"/>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17" name="Google Shape;517;p40"/>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18" name="Google Shape;518;p40"/>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19" name="Google Shape;519;p40"/>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Slide Multiple Quiz Options 3 v2">
  <p:cSld name="CUSTOM_31">
    <p:spTree>
      <p:nvGrpSpPr>
        <p:cNvPr id="1" name="Shape 520"/>
        <p:cNvGrpSpPr/>
        <p:nvPr/>
      </p:nvGrpSpPr>
      <p:grpSpPr>
        <a:xfrm>
          <a:off x="0" y="0"/>
          <a:ext cx="0" cy="0"/>
          <a:chOff x="0" y="0"/>
          <a:chExt cx="0" cy="0"/>
        </a:xfrm>
      </p:grpSpPr>
      <p:sp>
        <p:nvSpPr>
          <p:cNvPr id="521" name="Google Shape;521;p41"/>
          <p:cNvSpPr txBox="1">
            <a:spLocks noGrp="1"/>
          </p:cNvSpPr>
          <p:nvPr>
            <p:ph type="title"/>
          </p:nvPr>
        </p:nvSpPr>
        <p:spPr>
          <a:xfrm>
            <a:off x="566250" y="2285400"/>
            <a:ext cx="39726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grpSp>
        <p:nvGrpSpPr>
          <p:cNvPr id="522" name="Google Shape;522;p41"/>
          <p:cNvGrpSpPr/>
          <p:nvPr/>
        </p:nvGrpSpPr>
        <p:grpSpPr>
          <a:xfrm>
            <a:off x="-184963" y="3959038"/>
            <a:ext cx="1814400" cy="1390613"/>
            <a:chOff x="2982412" y="1568263"/>
            <a:chExt cx="1814400" cy="1390613"/>
          </a:xfrm>
        </p:grpSpPr>
        <p:sp>
          <p:nvSpPr>
            <p:cNvPr id="523" name="Google Shape;523;p41"/>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24" name="Google Shape;524;p41"/>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25" name="Google Shape;525;p41"/>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26" name="Google Shape;526;p41"/>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27" name="Google Shape;527;p41"/>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sp>
        <p:nvSpPr>
          <p:cNvPr id="528" name="Google Shape;528;p41"/>
          <p:cNvSpPr/>
          <p:nvPr/>
        </p:nvSpPr>
        <p:spPr>
          <a:xfrm>
            <a:off x="5798775" y="1201750"/>
            <a:ext cx="26046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529" name="Google Shape;529;p41"/>
          <p:cNvSpPr/>
          <p:nvPr/>
        </p:nvSpPr>
        <p:spPr>
          <a:xfrm>
            <a:off x="5798775" y="2206500"/>
            <a:ext cx="2604600" cy="7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530" name="Google Shape;530;p41"/>
          <p:cNvSpPr/>
          <p:nvPr/>
        </p:nvSpPr>
        <p:spPr>
          <a:xfrm>
            <a:off x="5798775" y="3211250"/>
            <a:ext cx="2604600" cy="7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531" name="Google Shape;531;p41"/>
          <p:cNvSpPr txBox="1">
            <a:spLocks noGrp="1"/>
          </p:cNvSpPr>
          <p:nvPr>
            <p:ph type="body" idx="1"/>
          </p:nvPr>
        </p:nvSpPr>
        <p:spPr>
          <a:xfrm>
            <a:off x="6437135" y="1327600"/>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532" name="Google Shape;532;p41"/>
          <p:cNvSpPr txBox="1">
            <a:spLocks noGrp="1"/>
          </p:cNvSpPr>
          <p:nvPr>
            <p:ph type="body" idx="2"/>
          </p:nvPr>
        </p:nvSpPr>
        <p:spPr>
          <a:xfrm>
            <a:off x="6434300" y="2329800"/>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533" name="Google Shape;533;p41"/>
          <p:cNvSpPr txBox="1">
            <a:spLocks noGrp="1"/>
          </p:cNvSpPr>
          <p:nvPr>
            <p:ph type="body" idx="3"/>
          </p:nvPr>
        </p:nvSpPr>
        <p:spPr>
          <a:xfrm>
            <a:off x="6434300" y="3347513"/>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534" name="Google Shape;534;p41"/>
          <p:cNvSpPr txBox="1">
            <a:spLocks noGrp="1"/>
          </p:cNvSpPr>
          <p:nvPr>
            <p:ph type="subTitle" idx="4"/>
          </p:nvPr>
        </p:nvSpPr>
        <p:spPr>
          <a:xfrm>
            <a:off x="5931575" y="1353775"/>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535" name="Google Shape;535;p41"/>
          <p:cNvSpPr txBox="1">
            <a:spLocks noGrp="1"/>
          </p:cNvSpPr>
          <p:nvPr>
            <p:ph type="subTitle" idx="5"/>
          </p:nvPr>
        </p:nvSpPr>
        <p:spPr>
          <a:xfrm>
            <a:off x="5931575" y="235065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536" name="Google Shape;536;p41"/>
          <p:cNvSpPr txBox="1">
            <a:spLocks noGrp="1"/>
          </p:cNvSpPr>
          <p:nvPr>
            <p:ph type="subTitle" idx="6"/>
          </p:nvPr>
        </p:nvSpPr>
        <p:spPr>
          <a:xfrm>
            <a:off x="5931575" y="3368375"/>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ingle user layout - v2">
  <p:cSld name="MAIN_POINT_1">
    <p:spTree>
      <p:nvGrpSpPr>
        <p:cNvPr id="1" name="Shape 51"/>
        <p:cNvGrpSpPr/>
        <p:nvPr/>
      </p:nvGrpSpPr>
      <p:grpSpPr>
        <a:xfrm>
          <a:off x="0" y="0"/>
          <a:ext cx="0" cy="0"/>
          <a:chOff x="0" y="0"/>
          <a:chExt cx="0" cy="0"/>
        </a:xfrm>
      </p:grpSpPr>
      <p:sp>
        <p:nvSpPr>
          <p:cNvPr id="52" name="Google Shape;5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3" name="Google Shape;53;p5"/>
          <p:cNvSpPr/>
          <p:nvPr/>
        </p:nvSpPr>
        <p:spPr>
          <a:xfrm>
            <a:off x="0" y="0"/>
            <a:ext cx="76200" cy="5143500"/>
          </a:xfrm>
          <a:prstGeom prst="rect">
            <a:avLst/>
          </a:prstGeom>
          <a:solidFill>
            <a:schemeClr val="accent3"/>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4" name="Google Shape;54;p5"/>
          <p:cNvSpPr txBox="1">
            <a:spLocks noGrp="1"/>
          </p:cNvSpPr>
          <p:nvPr>
            <p:ph type="title"/>
          </p:nvPr>
        </p:nvSpPr>
        <p:spPr>
          <a:xfrm>
            <a:off x="4565800" y="457200"/>
            <a:ext cx="4035300" cy="3951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55" name="Google Shape;55;p5"/>
          <p:cNvSpPr txBox="1">
            <a:spLocks noGrp="1"/>
          </p:cNvSpPr>
          <p:nvPr>
            <p:ph type="body" idx="1"/>
          </p:nvPr>
        </p:nvSpPr>
        <p:spPr>
          <a:xfrm>
            <a:off x="4565800" y="1281050"/>
            <a:ext cx="4035300" cy="31773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6" name="Google Shape;56;p5"/>
          <p:cNvSpPr txBox="1">
            <a:spLocks noGrp="1"/>
          </p:cNvSpPr>
          <p:nvPr>
            <p:ph type="subTitle" idx="2"/>
          </p:nvPr>
        </p:nvSpPr>
        <p:spPr>
          <a:xfrm>
            <a:off x="368500" y="4159875"/>
            <a:ext cx="3509700" cy="25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Work Sans Medium"/>
              <a:buNone/>
              <a:defRPr sz="1400">
                <a:latin typeface="Work Sans Medium"/>
                <a:ea typeface="Work Sans Medium"/>
                <a:cs typeface="Work Sans Medium"/>
                <a:sym typeface="Work Sans Medium"/>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57" name="Google Shape;57;p5"/>
          <p:cNvSpPr txBox="1">
            <a:spLocks noGrp="1"/>
          </p:cNvSpPr>
          <p:nvPr>
            <p:ph type="body" idx="3"/>
          </p:nvPr>
        </p:nvSpPr>
        <p:spPr>
          <a:xfrm>
            <a:off x="368450" y="4532550"/>
            <a:ext cx="3509700" cy="393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dk2"/>
              </a:buClr>
              <a:buSzPts val="1000"/>
              <a:buChar char="●"/>
              <a:defRPr sz="1000">
                <a:solidFill>
                  <a:schemeClr val="dk2"/>
                </a:solidFill>
              </a:defRPr>
            </a:lvl1pPr>
            <a:lvl2pPr marL="914400" lvl="1" indent="-292100" rtl="0">
              <a:spcBef>
                <a:spcPts val="0"/>
              </a:spcBef>
              <a:spcAft>
                <a:spcPts val="0"/>
              </a:spcAft>
              <a:buClr>
                <a:schemeClr val="dk2"/>
              </a:buClr>
              <a:buSzPts val="1000"/>
              <a:buChar char="○"/>
              <a:defRPr sz="1000">
                <a:solidFill>
                  <a:schemeClr val="dk2"/>
                </a:solidFill>
              </a:defRPr>
            </a:lvl2pPr>
            <a:lvl3pPr marL="1371600" lvl="2" indent="-292100" rtl="0">
              <a:spcBef>
                <a:spcPts val="0"/>
              </a:spcBef>
              <a:spcAft>
                <a:spcPts val="0"/>
              </a:spcAft>
              <a:buClr>
                <a:schemeClr val="dk2"/>
              </a:buClr>
              <a:buSzPts val="1000"/>
              <a:buChar char="■"/>
              <a:defRPr sz="1000">
                <a:solidFill>
                  <a:schemeClr val="dk2"/>
                </a:solidFill>
              </a:defRPr>
            </a:lvl3pPr>
            <a:lvl4pPr marL="1828800" lvl="3" indent="-292100" rtl="0">
              <a:spcBef>
                <a:spcPts val="0"/>
              </a:spcBef>
              <a:spcAft>
                <a:spcPts val="0"/>
              </a:spcAft>
              <a:buClr>
                <a:schemeClr val="dk2"/>
              </a:buClr>
              <a:buSzPts val="1000"/>
              <a:buChar char="●"/>
              <a:defRPr sz="1000">
                <a:solidFill>
                  <a:schemeClr val="dk2"/>
                </a:solidFill>
              </a:defRPr>
            </a:lvl4pPr>
            <a:lvl5pPr marL="2286000" lvl="4" indent="-292100" rtl="0">
              <a:spcBef>
                <a:spcPts val="0"/>
              </a:spcBef>
              <a:spcAft>
                <a:spcPts val="0"/>
              </a:spcAft>
              <a:buClr>
                <a:schemeClr val="dk2"/>
              </a:buClr>
              <a:buSzPts val="1000"/>
              <a:buChar char="○"/>
              <a:defRPr sz="1000">
                <a:solidFill>
                  <a:schemeClr val="dk2"/>
                </a:solidFill>
              </a:defRPr>
            </a:lvl5pPr>
            <a:lvl6pPr marL="2743200" lvl="5" indent="-292100" rtl="0">
              <a:spcBef>
                <a:spcPts val="0"/>
              </a:spcBef>
              <a:spcAft>
                <a:spcPts val="0"/>
              </a:spcAft>
              <a:buClr>
                <a:schemeClr val="dk2"/>
              </a:buClr>
              <a:buSzPts val="1000"/>
              <a:buChar char="■"/>
              <a:defRPr sz="1000">
                <a:solidFill>
                  <a:schemeClr val="dk2"/>
                </a:solidFill>
              </a:defRPr>
            </a:lvl6pPr>
            <a:lvl7pPr marL="3200400" lvl="6" indent="-292100" rtl="0">
              <a:spcBef>
                <a:spcPts val="0"/>
              </a:spcBef>
              <a:spcAft>
                <a:spcPts val="0"/>
              </a:spcAft>
              <a:buClr>
                <a:schemeClr val="dk2"/>
              </a:buClr>
              <a:buSzPts val="1000"/>
              <a:buChar char="●"/>
              <a:defRPr sz="1000">
                <a:solidFill>
                  <a:schemeClr val="dk2"/>
                </a:solidFill>
              </a:defRPr>
            </a:lvl7pPr>
            <a:lvl8pPr marL="3657600" lvl="7" indent="-292100" rtl="0">
              <a:spcBef>
                <a:spcPts val="0"/>
              </a:spcBef>
              <a:spcAft>
                <a:spcPts val="0"/>
              </a:spcAft>
              <a:buClr>
                <a:schemeClr val="dk2"/>
              </a:buClr>
              <a:buSzPts val="1000"/>
              <a:buChar char="○"/>
              <a:defRPr sz="1000">
                <a:solidFill>
                  <a:schemeClr val="dk2"/>
                </a:solidFill>
              </a:defRPr>
            </a:lvl8pPr>
            <a:lvl9pPr marL="4114800" lvl="8" indent="-292100" rtl="0">
              <a:spcBef>
                <a:spcPts val="0"/>
              </a:spcBef>
              <a:spcAft>
                <a:spcPts val="0"/>
              </a:spcAft>
              <a:buClr>
                <a:schemeClr val="dk2"/>
              </a:buClr>
              <a:buSzPts val="1000"/>
              <a:buChar char="■"/>
              <a:defRPr sz="1000">
                <a:solidFill>
                  <a:schemeClr val="dk2"/>
                </a:solidFill>
              </a:defRPr>
            </a:lvl9pPr>
          </a:lstStyle>
          <a:p>
            <a:endParaRPr/>
          </a:p>
        </p:txBody>
      </p:sp>
      <p:sp>
        <p:nvSpPr>
          <p:cNvPr id="58" name="Google Shape;58;p5"/>
          <p:cNvSpPr/>
          <p:nvPr/>
        </p:nvSpPr>
        <p:spPr>
          <a:xfrm>
            <a:off x="649250" y="457200"/>
            <a:ext cx="3343500" cy="3346500"/>
          </a:xfrm>
          <a:prstGeom prst="rect">
            <a:avLst/>
          </a:prstGeom>
          <a:solidFill>
            <a:srgbClr val="000000"/>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9" name="Google Shape;59;p5"/>
          <p:cNvSpPr/>
          <p:nvPr/>
        </p:nvSpPr>
        <p:spPr>
          <a:xfrm rot="10800000">
            <a:off x="353805" y="571500"/>
            <a:ext cx="3524400" cy="3524400"/>
          </a:xfrm>
          <a:prstGeom prst="snip1Rect">
            <a:avLst>
              <a:gd name="adj" fmla="val 11085"/>
            </a:avLst>
          </a:prstGeom>
          <a:solidFill>
            <a:schemeClr val="accent4"/>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60" name="Google Shape;60;p5"/>
          <p:cNvSpPr>
            <a:spLocks noGrp="1"/>
          </p:cNvSpPr>
          <p:nvPr>
            <p:ph type="pic" idx="4"/>
          </p:nvPr>
        </p:nvSpPr>
        <p:spPr>
          <a:xfrm>
            <a:off x="935200" y="1152900"/>
            <a:ext cx="2361600" cy="2361600"/>
          </a:xfrm>
          <a:prstGeom prst="ellipse">
            <a:avLst/>
          </a:prstGeom>
          <a:noFill/>
          <a:ln>
            <a:noFill/>
          </a:ln>
        </p:spPr>
      </p:sp>
      <p:sp>
        <p:nvSpPr>
          <p:cNvPr id="61" name="Google Shape;61;p5"/>
          <p:cNvSpPr/>
          <p:nvPr/>
        </p:nvSpPr>
        <p:spPr>
          <a:xfrm rot="10800000">
            <a:off x="352425" y="3700100"/>
            <a:ext cx="395100" cy="3951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Medium"/>
              <a:ea typeface="Work Sans Medium"/>
              <a:cs typeface="Work Sans Medium"/>
              <a:sym typeface="Work Sans Medium"/>
            </a:endParaRPr>
          </a:p>
        </p:txBody>
      </p:sp>
    </p:spTree>
  </p:cSld>
  <p:clrMapOvr>
    <a:masterClrMapping/>
  </p:clrMapOvr>
  <p:extLst>
    <p:ext uri="{DCECCB84-F9BA-43D5-87BE-67443E8EF086}">
      <p15:sldGuideLst xmlns:p15="http://schemas.microsoft.com/office/powerpoint/2012/main">
        <p15:guide id="1" pos="288">
          <p15:clr>
            <a:srgbClr val="E46962"/>
          </p15:clr>
        </p15:guide>
        <p15:guide id="2" pos="2438">
          <p15:clr>
            <a:srgbClr val="E46962"/>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lide Multiple Quiz Options 2 v1">
  <p:cSld name="CUSTOM_32">
    <p:spTree>
      <p:nvGrpSpPr>
        <p:cNvPr id="1" name="Shape 537"/>
        <p:cNvGrpSpPr/>
        <p:nvPr/>
      </p:nvGrpSpPr>
      <p:grpSpPr>
        <a:xfrm>
          <a:off x="0" y="0"/>
          <a:ext cx="0" cy="0"/>
          <a:chOff x="0" y="0"/>
          <a:chExt cx="0" cy="0"/>
        </a:xfrm>
      </p:grpSpPr>
      <p:sp>
        <p:nvSpPr>
          <p:cNvPr id="538" name="Google Shape;538;p42"/>
          <p:cNvSpPr txBox="1">
            <a:spLocks noGrp="1"/>
          </p:cNvSpPr>
          <p:nvPr>
            <p:ph type="title"/>
          </p:nvPr>
        </p:nvSpPr>
        <p:spPr>
          <a:xfrm>
            <a:off x="566250" y="445025"/>
            <a:ext cx="80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39" name="Google Shape;539;p42"/>
          <p:cNvSpPr/>
          <p:nvPr/>
        </p:nvSpPr>
        <p:spPr>
          <a:xfrm>
            <a:off x="513900" y="2454550"/>
            <a:ext cx="816000" cy="723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540" name="Google Shape;540;p42"/>
          <p:cNvSpPr txBox="1">
            <a:spLocks noGrp="1"/>
          </p:cNvSpPr>
          <p:nvPr>
            <p:ph type="body" idx="1"/>
          </p:nvPr>
        </p:nvSpPr>
        <p:spPr>
          <a:xfrm>
            <a:off x="1501026" y="2444234"/>
            <a:ext cx="2586000" cy="7440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41" name="Google Shape;541;p42"/>
          <p:cNvSpPr txBox="1">
            <a:spLocks noGrp="1"/>
          </p:cNvSpPr>
          <p:nvPr>
            <p:ph type="body" idx="2"/>
          </p:nvPr>
        </p:nvSpPr>
        <p:spPr>
          <a:xfrm>
            <a:off x="5991742" y="2448697"/>
            <a:ext cx="2586000" cy="7440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42" name="Google Shape;542;p42"/>
          <p:cNvSpPr/>
          <p:nvPr/>
        </p:nvSpPr>
        <p:spPr>
          <a:xfrm>
            <a:off x="4924925" y="2459596"/>
            <a:ext cx="816000" cy="7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543" name="Google Shape;543;p42"/>
          <p:cNvSpPr txBox="1">
            <a:spLocks noGrp="1"/>
          </p:cNvSpPr>
          <p:nvPr>
            <p:ph type="subTitle" idx="3"/>
          </p:nvPr>
        </p:nvSpPr>
        <p:spPr>
          <a:xfrm>
            <a:off x="677100" y="260885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44" name="Google Shape;544;p42"/>
          <p:cNvSpPr txBox="1">
            <a:spLocks noGrp="1"/>
          </p:cNvSpPr>
          <p:nvPr>
            <p:ph type="subTitle" idx="4"/>
          </p:nvPr>
        </p:nvSpPr>
        <p:spPr>
          <a:xfrm>
            <a:off x="5088125" y="260885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grpSp>
        <p:nvGrpSpPr>
          <p:cNvPr id="545" name="Google Shape;545;p42"/>
          <p:cNvGrpSpPr/>
          <p:nvPr/>
        </p:nvGrpSpPr>
        <p:grpSpPr>
          <a:xfrm>
            <a:off x="8144685" y="-307495"/>
            <a:ext cx="1332313" cy="1332088"/>
            <a:chOff x="5814125" y="1393900"/>
            <a:chExt cx="2255100" cy="2255100"/>
          </a:xfrm>
        </p:grpSpPr>
        <p:sp>
          <p:nvSpPr>
            <p:cNvPr id="546" name="Google Shape;546;p42"/>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47" name="Google Shape;547;p42"/>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48" name="Google Shape;548;p42"/>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49" name="Google Shape;549;p42"/>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lide Multiple Quiz Options 2 v2">
  <p:cSld name="CUSTOM_33">
    <p:spTree>
      <p:nvGrpSpPr>
        <p:cNvPr id="1" name="Shape 550"/>
        <p:cNvGrpSpPr/>
        <p:nvPr/>
      </p:nvGrpSpPr>
      <p:grpSpPr>
        <a:xfrm>
          <a:off x="0" y="0"/>
          <a:ext cx="0" cy="0"/>
          <a:chOff x="0" y="0"/>
          <a:chExt cx="0" cy="0"/>
        </a:xfrm>
      </p:grpSpPr>
      <p:sp>
        <p:nvSpPr>
          <p:cNvPr id="551" name="Google Shape;551;p43"/>
          <p:cNvSpPr txBox="1">
            <a:spLocks noGrp="1"/>
          </p:cNvSpPr>
          <p:nvPr>
            <p:ph type="title"/>
          </p:nvPr>
        </p:nvSpPr>
        <p:spPr>
          <a:xfrm>
            <a:off x="566250" y="2285400"/>
            <a:ext cx="39996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grpSp>
        <p:nvGrpSpPr>
          <p:cNvPr id="552" name="Google Shape;552;p43"/>
          <p:cNvGrpSpPr/>
          <p:nvPr/>
        </p:nvGrpSpPr>
        <p:grpSpPr>
          <a:xfrm>
            <a:off x="-184963" y="3959038"/>
            <a:ext cx="1814400" cy="1390613"/>
            <a:chOff x="2982412" y="1568263"/>
            <a:chExt cx="1814400" cy="1390613"/>
          </a:xfrm>
        </p:grpSpPr>
        <p:sp>
          <p:nvSpPr>
            <p:cNvPr id="553" name="Google Shape;553;p43"/>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54" name="Google Shape;554;p43"/>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55" name="Google Shape;555;p43"/>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56" name="Google Shape;556;p43"/>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57" name="Google Shape;557;p43"/>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sp>
        <p:nvSpPr>
          <p:cNvPr id="558" name="Google Shape;558;p43"/>
          <p:cNvSpPr/>
          <p:nvPr/>
        </p:nvSpPr>
        <p:spPr>
          <a:xfrm>
            <a:off x="0" y="0"/>
            <a:ext cx="76200" cy="5143500"/>
          </a:xfrm>
          <a:prstGeom prst="rect">
            <a:avLst/>
          </a:prstGeom>
          <a:solidFill>
            <a:schemeClr val="accent2"/>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59" name="Google Shape;559;p43"/>
          <p:cNvSpPr/>
          <p:nvPr/>
        </p:nvSpPr>
        <p:spPr>
          <a:xfrm>
            <a:off x="5798775" y="1378325"/>
            <a:ext cx="26046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560" name="Google Shape;560;p43"/>
          <p:cNvSpPr/>
          <p:nvPr/>
        </p:nvSpPr>
        <p:spPr>
          <a:xfrm>
            <a:off x="5798775" y="3034675"/>
            <a:ext cx="2604600" cy="7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561" name="Google Shape;561;p43"/>
          <p:cNvSpPr txBox="1">
            <a:spLocks noGrp="1"/>
          </p:cNvSpPr>
          <p:nvPr>
            <p:ph type="body" idx="1"/>
          </p:nvPr>
        </p:nvSpPr>
        <p:spPr>
          <a:xfrm>
            <a:off x="6437135" y="150417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562" name="Google Shape;562;p43"/>
          <p:cNvSpPr txBox="1">
            <a:spLocks noGrp="1"/>
          </p:cNvSpPr>
          <p:nvPr>
            <p:ph type="body" idx="2"/>
          </p:nvPr>
        </p:nvSpPr>
        <p:spPr>
          <a:xfrm>
            <a:off x="6434300" y="315797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563" name="Google Shape;563;p43"/>
          <p:cNvSpPr txBox="1">
            <a:spLocks noGrp="1"/>
          </p:cNvSpPr>
          <p:nvPr>
            <p:ph type="subTitle" idx="3"/>
          </p:nvPr>
        </p:nvSpPr>
        <p:spPr>
          <a:xfrm>
            <a:off x="5931575" y="153035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564" name="Google Shape;564;p43"/>
          <p:cNvSpPr txBox="1">
            <a:spLocks noGrp="1"/>
          </p:cNvSpPr>
          <p:nvPr>
            <p:ph type="subTitle" idx="4"/>
          </p:nvPr>
        </p:nvSpPr>
        <p:spPr>
          <a:xfrm>
            <a:off x="5931575" y="3178825"/>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lide Single Quiz Options 4 v1">
  <p:cSld name="CUSTOM_35">
    <p:spTree>
      <p:nvGrpSpPr>
        <p:cNvPr id="1" name="Shape 565"/>
        <p:cNvGrpSpPr/>
        <p:nvPr/>
      </p:nvGrpSpPr>
      <p:grpSpPr>
        <a:xfrm>
          <a:off x="0" y="0"/>
          <a:ext cx="0" cy="0"/>
          <a:chOff x="0" y="0"/>
          <a:chExt cx="0" cy="0"/>
        </a:xfrm>
      </p:grpSpPr>
      <p:sp>
        <p:nvSpPr>
          <p:cNvPr id="566" name="Google Shape;566;p44"/>
          <p:cNvSpPr txBox="1">
            <a:spLocks noGrp="1"/>
          </p:cNvSpPr>
          <p:nvPr>
            <p:ph type="title"/>
          </p:nvPr>
        </p:nvSpPr>
        <p:spPr>
          <a:xfrm>
            <a:off x="566250" y="445025"/>
            <a:ext cx="80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567" name="Google Shape;567;p44"/>
          <p:cNvSpPr/>
          <p:nvPr/>
        </p:nvSpPr>
        <p:spPr>
          <a:xfrm>
            <a:off x="379400" y="2429750"/>
            <a:ext cx="8154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568" name="Google Shape;568;p44"/>
          <p:cNvSpPr/>
          <p:nvPr/>
        </p:nvSpPr>
        <p:spPr>
          <a:xfrm>
            <a:off x="4581475" y="2429750"/>
            <a:ext cx="815400" cy="7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569" name="Google Shape;569;p44"/>
          <p:cNvSpPr/>
          <p:nvPr/>
        </p:nvSpPr>
        <p:spPr>
          <a:xfrm>
            <a:off x="379400" y="3614725"/>
            <a:ext cx="815400" cy="7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570" name="Google Shape;570;p44"/>
          <p:cNvSpPr/>
          <p:nvPr/>
        </p:nvSpPr>
        <p:spPr>
          <a:xfrm>
            <a:off x="4581475" y="3614725"/>
            <a:ext cx="815400" cy="7305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571" name="Google Shape;571;p44"/>
          <p:cNvSpPr txBox="1">
            <a:spLocks noGrp="1"/>
          </p:cNvSpPr>
          <p:nvPr>
            <p:ph type="body" idx="1"/>
          </p:nvPr>
        </p:nvSpPr>
        <p:spPr>
          <a:xfrm>
            <a:off x="1321375" y="2529338"/>
            <a:ext cx="30543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72" name="Google Shape;572;p44"/>
          <p:cNvSpPr txBox="1">
            <a:spLocks noGrp="1"/>
          </p:cNvSpPr>
          <p:nvPr>
            <p:ph type="body" idx="2"/>
          </p:nvPr>
        </p:nvSpPr>
        <p:spPr>
          <a:xfrm>
            <a:off x="5523450" y="2529338"/>
            <a:ext cx="30543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73" name="Google Shape;573;p44"/>
          <p:cNvSpPr txBox="1">
            <a:spLocks noGrp="1"/>
          </p:cNvSpPr>
          <p:nvPr>
            <p:ph type="body" idx="3"/>
          </p:nvPr>
        </p:nvSpPr>
        <p:spPr>
          <a:xfrm>
            <a:off x="1321375" y="3727738"/>
            <a:ext cx="30543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74" name="Google Shape;574;p44"/>
          <p:cNvSpPr txBox="1">
            <a:spLocks noGrp="1"/>
          </p:cNvSpPr>
          <p:nvPr>
            <p:ph type="body" idx="4"/>
          </p:nvPr>
        </p:nvSpPr>
        <p:spPr>
          <a:xfrm>
            <a:off x="5523450" y="3727738"/>
            <a:ext cx="30543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575" name="Google Shape;575;p44"/>
          <p:cNvSpPr txBox="1">
            <a:spLocks noGrp="1"/>
          </p:cNvSpPr>
          <p:nvPr>
            <p:ph type="subTitle" idx="5"/>
          </p:nvPr>
        </p:nvSpPr>
        <p:spPr>
          <a:xfrm>
            <a:off x="542300" y="25787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76" name="Google Shape;576;p44"/>
          <p:cNvSpPr txBox="1">
            <a:spLocks noGrp="1"/>
          </p:cNvSpPr>
          <p:nvPr>
            <p:ph type="subTitle" idx="6"/>
          </p:nvPr>
        </p:nvSpPr>
        <p:spPr>
          <a:xfrm>
            <a:off x="4744375" y="25787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77" name="Google Shape;577;p44"/>
          <p:cNvSpPr txBox="1">
            <a:spLocks noGrp="1"/>
          </p:cNvSpPr>
          <p:nvPr>
            <p:ph type="subTitle" idx="7"/>
          </p:nvPr>
        </p:nvSpPr>
        <p:spPr>
          <a:xfrm>
            <a:off x="542300" y="37771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78" name="Google Shape;578;p44"/>
          <p:cNvSpPr txBox="1">
            <a:spLocks noGrp="1"/>
          </p:cNvSpPr>
          <p:nvPr>
            <p:ph type="subTitle" idx="8"/>
          </p:nvPr>
        </p:nvSpPr>
        <p:spPr>
          <a:xfrm>
            <a:off x="4744375" y="37771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grpSp>
        <p:nvGrpSpPr>
          <p:cNvPr id="579" name="Google Shape;579;p44"/>
          <p:cNvGrpSpPr/>
          <p:nvPr/>
        </p:nvGrpSpPr>
        <p:grpSpPr>
          <a:xfrm>
            <a:off x="8144685" y="-307495"/>
            <a:ext cx="1332313" cy="1332088"/>
            <a:chOff x="5814125" y="1393900"/>
            <a:chExt cx="2255100" cy="2255100"/>
          </a:xfrm>
        </p:grpSpPr>
        <p:sp>
          <p:nvSpPr>
            <p:cNvPr id="580" name="Google Shape;580;p44"/>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81" name="Google Shape;581;p44"/>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82" name="Google Shape;582;p44"/>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583" name="Google Shape;583;p44"/>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lide Single Quiz Options 4 v2">
  <p:cSld name="CUSTOM_36">
    <p:spTree>
      <p:nvGrpSpPr>
        <p:cNvPr id="1" name="Shape 584"/>
        <p:cNvGrpSpPr/>
        <p:nvPr/>
      </p:nvGrpSpPr>
      <p:grpSpPr>
        <a:xfrm>
          <a:off x="0" y="0"/>
          <a:ext cx="0" cy="0"/>
          <a:chOff x="0" y="0"/>
          <a:chExt cx="0" cy="0"/>
        </a:xfrm>
      </p:grpSpPr>
      <p:sp>
        <p:nvSpPr>
          <p:cNvPr id="585" name="Google Shape;585;p45"/>
          <p:cNvSpPr txBox="1">
            <a:spLocks noGrp="1"/>
          </p:cNvSpPr>
          <p:nvPr>
            <p:ph type="title"/>
          </p:nvPr>
        </p:nvSpPr>
        <p:spPr>
          <a:xfrm>
            <a:off x="566250" y="2285400"/>
            <a:ext cx="36381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grpSp>
        <p:nvGrpSpPr>
          <p:cNvPr id="586" name="Google Shape;586;p45"/>
          <p:cNvGrpSpPr/>
          <p:nvPr/>
        </p:nvGrpSpPr>
        <p:grpSpPr>
          <a:xfrm>
            <a:off x="-184963" y="3959038"/>
            <a:ext cx="1814400" cy="1390613"/>
            <a:chOff x="2982412" y="1568263"/>
            <a:chExt cx="1814400" cy="1390613"/>
          </a:xfrm>
        </p:grpSpPr>
        <p:sp>
          <p:nvSpPr>
            <p:cNvPr id="587" name="Google Shape;587;p45"/>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88" name="Google Shape;588;p45"/>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89" name="Google Shape;589;p45"/>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90" name="Google Shape;590;p45"/>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591" name="Google Shape;591;p45"/>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sp>
        <p:nvSpPr>
          <p:cNvPr id="592" name="Google Shape;592;p45"/>
          <p:cNvSpPr/>
          <p:nvPr/>
        </p:nvSpPr>
        <p:spPr>
          <a:xfrm>
            <a:off x="5798775" y="699375"/>
            <a:ext cx="26046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593" name="Google Shape;593;p45"/>
          <p:cNvSpPr/>
          <p:nvPr/>
        </p:nvSpPr>
        <p:spPr>
          <a:xfrm>
            <a:off x="5798775" y="1704125"/>
            <a:ext cx="2604600" cy="7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594" name="Google Shape;594;p45"/>
          <p:cNvSpPr/>
          <p:nvPr/>
        </p:nvSpPr>
        <p:spPr>
          <a:xfrm>
            <a:off x="5798775" y="2708875"/>
            <a:ext cx="2604600" cy="7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595" name="Google Shape;595;p45"/>
          <p:cNvSpPr/>
          <p:nvPr/>
        </p:nvSpPr>
        <p:spPr>
          <a:xfrm>
            <a:off x="5798775" y="3713625"/>
            <a:ext cx="2604600" cy="7305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596" name="Google Shape;596;p45"/>
          <p:cNvSpPr txBox="1">
            <a:spLocks noGrp="1"/>
          </p:cNvSpPr>
          <p:nvPr>
            <p:ph type="body" idx="1"/>
          </p:nvPr>
        </p:nvSpPr>
        <p:spPr>
          <a:xfrm>
            <a:off x="6437135" y="82522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597" name="Google Shape;597;p45"/>
          <p:cNvSpPr txBox="1">
            <a:spLocks noGrp="1"/>
          </p:cNvSpPr>
          <p:nvPr>
            <p:ph type="body" idx="2"/>
          </p:nvPr>
        </p:nvSpPr>
        <p:spPr>
          <a:xfrm>
            <a:off x="6434300" y="182742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598" name="Google Shape;598;p45"/>
          <p:cNvSpPr txBox="1">
            <a:spLocks noGrp="1"/>
          </p:cNvSpPr>
          <p:nvPr>
            <p:ph type="body" idx="3"/>
          </p:nvPr>
        </p:nvSpPr>
        <p:spPr>
          <a:xfrm>
            <a:off x="6434300" y="2845138"/>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599" name="Google Shape;599;p45"/>
          <p:cNvSpPr txBox="1">
            <a:spLocks noGrp="1"/>
          </p:cNvSpPr>
          <p:nvPr>
            <p:ph type="body" idx="4"/>
          </p:nvPr>
        </p:nvSpPr>
        <p:spPr>
          <a:xfrm>
            <a:off x="6434300" y="383692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600" name="Google Shape;600;p45"/>
          <p:cNvSpPr txBox="1">
            <a:spLocks noGrp="1"/>
          </p:cNvSpPr>
          <p:nvPr>
            <p:ph type="subTitle" idx="5"/>
          </p:nvPr>
        </p:nvSpPr>
        <p:spPr>
          <a:xfrm>
            <a:off x="5931575" y="85140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601" name="Google Shape;601;p45"/>
          <p:cNvSpPr txBox="1">
            <a:spLocks noGrp="1"/>
          </p:cNvSpPr>
          <p:nvPr>
            <p:ph type="subTitle" idx="6"/>
          </p:nvPr>
        </p:nvSpPr>
        <p:spPr>
          <a:xfrm>
            <a:off x="5931575" y="1848275"/>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602" name="Google Shape;602;p45"/>
          <p:cNvSpPr txBox="1">
            <a:spLocks noGrp="1"/>
          </p:cNvSpPr>
          <p:nvPr>
            <p:ph type="subTitle" idx="7"/>
          </p:nvPr>
        </p:nvSpPr>
        <p:spPr>
          <a:xfrm>
            <a:off x="5931575" y="286600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603" name="Google Shape;603;p45"/>
          <p:cNvSpPr txBox="1">
            <a:spLocks noGrp="1"/>
          </p:cNvSpPr>
          <p:nvPr>
            <p:ph type="subTitle" idx="8"/>
          </p:nvPr>
        </p:nvSpPr>
        <p:spPr>
          <a:xfrm>
            <a:off x="5978900" y="386726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Slide Single Quiz Options 3 v1">
  <p:cSld name="CUSTOM_37">
    <p:spTree>
      <p:nvGrpSpPr>
        <p:cNvPr id="1" name="Shape 604"/>
        <p:cNvGrpSpPr/>
        <p:nvPr/>
      </p:nvGrpSpPr>
      <p:grpSpPr>
        <a:xfrm>
          <a:off x="0" y="0"/>
          <a:ext cx="0" cy="0"/>
          <a:chOff x="0" y="0"/>
          <a:chExt cx="0" cy="0"/>
        </a:xfrm>
      </p:grpSpPr>
      <p:sp>
        <p:nvSpPr>
          <p:cNvPr id="605" name="Google Shape;605;p46"/>
          <p:cNvSpPr txBox="1">
            <a:spLocks noGrp="1"/>
          </p:cNvSpPr>
          <p:nvPr>
            <p:ph type="title"/>
          </p:nvPr>
        </p:nvSpPr>
        <p:spPr>
          <a:xfrm>
            <a:off x="379400" y="445025"/>
            <a:ext cx="8268300" cy="57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606" name="Google Shape;606;p46"/>
          <p:cNvSpPr/>
          <p:nvPr/>
        </p:nvSpPr>
        <p:spPr>
          <a:xfrm>
            <a:off x="379400" y="2644450"/>
            <a:ext cx="639300" cy="572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607" name="Google Shape;607;p46"/>
          <p:cNvSpPr txBox="1">
            <a:spLocks noGrp="1"/>
          </p:cNvSpPr>
          <p:nvPr>
            <p:ph type="body" idx="1"/>
          </p:nvPr>
        </p:nvSpPr>
        <p:spPr>
          <a:xfrm>
            <a:off x="1112700" y="2665150"/>
            <a:ext cx="18468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608" name="Google Shape;608;p46"/>
          <p:cNvSpPr txBox="1">
            <a:spLocks noGrp="1"/>
          </p:cNvSpPr>
          <p:nvPr>
            <p:ph type="body" idx="2"/>
          </p:nvPr>
        </p:nvSpPr>
        <p:spPr>
          <a:xfrm>
            <a:off x="4043713" y="2665150"/>
            <a:ext cx="18468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609" name="Google Shape;609;p46"/>
          <p:cNvSpPr txBox="1">
            <a:spLocks noGrp="1"/>
          </p:cNvSpPr>
          <p:nvPr>
            <p:ph type="body" idx="3"/>
          </p:nvPr>
        </p:nvSpPr>
        <p:spPr>
          <a:xfrm>
            <a:off x="6877225" y="2665150"/>
            <a:ext cx="1846800" cy="531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610" name="Google Shape;610;p46"/>
          <p:cNvSpPr/>
          <p:nvPr/>
        </p:nvSpPr>
        <p:spPr>
          <a:xfrm>
            <a:off x="3253500" y="2644450"/>
            <a:ext cx="639300" cy="5727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611" name="Google Shape;611;p46"/>
          <p:cNvSpPr/>
          <p:nvPr/>
        </p:nvSpPr>
        <p:spPr>
          <a:xfrm>
            <a:off x="6133400" y="2644450"/>
            <a:ext cx="639300" cy="5727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612" name="Google Shape;612;p46"/>
          <p:cNvSpPr txBox="1">
            <a:spLocks noGrp="1"/>
          </p:cNvSpPr>
          <p:nvPr>
            <p:ph type="subTitle" idx="4"/>
          </p:nvPr>
        </p:nvSpPr>
        <p:spPr>
          <a:xfrm>
            <a:off x="454250" y="27145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13" name="Google Shape;613;p46"/>
          <p:cNvSpPr txBox="1">
            <a:spLocks noGrp="1"/>
          </p:cNvSpPr>
          <p:nvPr>
            <p:ph type="subTitle" idx="5"/>
          </p:nvPr>
        </p:nvSpPr>
        <p:spPr>
          <a:xfrm>
            <a:off x="3331250" y="27145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14" name="Google Shape;614;p46"/>
          <p:cNvSpPr txBox="1">
            <a:spLocks noGrp="1"/>
          </p:cNvSpPr>
          <p:nvPr>
            <p:ph type="subTitle" idx="6"/>
          </p:nvPr>
        </p:nvSpPr>
        <p:spPr>
          <a:xfrm>
            <a:off x="6211935" y="271450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grpSp>
        <p:nvGrpSpPr>
          <p:cNvPr id="615" name="Google Shape;615;p46"/>
          <p:cNvGrpSpPr/>
          <p:nvPr/>
        </p:nvGrpSpPr>
        <p:grpSpPr>
          <a:xfrm>
            <a:off x="8144685" y="-307495"/>
            <a:ext cx="1332313" cy="1332088"/>
            <a:chOff x="5814125" y="1393900"/>
            <a:chExt cx="2255100" cy="2255100"/>
          </a:xfrm>
        </p:grpSpPr>
        <p:sp>
          <p:nvSpPr>
            <p:cNvPr id="616" name="Google Shape;616;p46"/>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17" name="Google Shape;617;p46"/>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18" name="Google Shape;618;p46"/>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19" name="Google Shape;619;p46"/>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620" name="Google Shape;620;p46"/>
          <p:cNvSpPr/>
          <p:nvPr/>
        </p:nvSpPr>
        <p:spPr>
          <a:xfrm>
            <a:off x="0" y="0"/>
            <a:ext cx="76200" cy="5143500"/>
          </a:xfrm>
          <a:prstGeom prst="rect">
            <a:avLst/>
          </a:prstGeom>
          <a:solidFill>
            <a:schemeClr val="accent2"/>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Slide Single Quiz Options 3 v2">
  <p:cSld name="CUSTOM_38">
    <p:spTree>
      <p:nvGrpSpPr>
        <p:cNvPr id="1" name="Shape 621"/>
        <p:cNvGrpSpPr/>
        <p:nvPr/>
      </p:nvGrpSpPr>
      <p:grpSpPr>
        <a:xfrm>
          <a:off x="0" y="0"/>
          <a:ext cx="0" cy="0"/>
          <a:chOff x="0" y="0"/>
          <a:chExt cx="0" cy="0"/>
        </a:xfrm>
      </p:grpSpPr>
      <p:sp>
        <p:nvSpPr>
          <p:cNvPr id="622" name="Google Shape;622;p47"/>
          <p:cNvSpPr txBox="1">
            <a:spLocks noGrp="1"/>
          </p:cNvSpPr>
          <p:nvPr>
            <p:ph type="title"/>
          </p:nvPr>
        </p:nvSpPr>
        <p:spPr>
          <a:xfrm>
            <a:off x="566250" y="2285400"/>
            <a:ext cx="40278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grpSp>
        <p:nvGrpSpPr>
          <p:cNvPr id="623" name="Google Shape;623;p47"/>
          <p:cNvGrpSpPr/>
          <p:nvPr/>
        </p:nvGrpSpPr>
        <p:grpSpPr>
          <a:xfrm>
            <a:off x="-184963" y="3959038"/>
            <a:ext cx="1814400" cy="1390613"/>
            <a:chOff x="2982412" y="1568263"/>
            <a:chExt cx="1814400" cy="1390613"/>
          </a:xfrm>
        </p:grpSpPr>
        <p:sp>
          <p:nvSpPr>
            <p:cNvPr id="624" name="Google Shape;624;p47"/>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625" name="Google Shape;625;p47"/>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626" name="Google Shape;626;p47"/>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627" name="Google Shape;627;p47"/>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628" name="Google Shape;628;p47"/>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sp>
        <p:nvSpPr>
          <p:cNvPr id="629" name="Google Shape;629;p47"/>
          <p:cNvSpPr/>
          <p:nvPr/>
        </p:nvSpPr>
        <p:spPr>
          <a:xfrm>
            <a:off x="5798775" y="1201750"/>
            <a:ext cx="26046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30" name="Google Shape;630;p47"/>
          <p:cNvSpPr/>
          <p:nvPr/>
        </p:nvSpPr>
        <p:spPr>
          <a:xfrm>
            <a:off x="5798775" y="2206500"/>
            <a:ext cx="2604600" cy="7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31" name="Google Shape;631;p47"/>
          <p:cNvSpPr/>
          <p:nvPr/>
        </p:nvSpPr>
        <p:spPr>
          <a:xfrm>
            <a:off x="5798775" y="3211250"/>
            <a:ext cx="2604600" cy="7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32" name="Google Shape;632;p47"/>
          <p:cNvSpPr txBox="1">
            <a:spLocks noGrp="1"/>
          </p:cNvSpPr>
          <p:nvPr>
            <p:ph type="body" idx="1"/>
          </p:nvPr>
        </p:nvSpPr>
        <p:spPr>
          <a:xfrm>
            <a:off x="6437135" y="1327600"/>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633" name="Google Shape;633;p47"/>
          <p:cNvSpPr txBox="1">
            <a:spLocks noGrp="1"/>
          </p:cNvSpPr>
          <p:nvPr>
            <p:ph type="body" idx="2"/>
          </p:nvPr>
        </p:nvSpPr>
        <p:spPr>
          <a:xfrm>
            <a:off x="6434300" y="2329800"/>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634" name="Google Shape;634;p47"/>
          <p:cNvSpPr txBox="1">
            <a:spLocks noGrp="1"/>
          </p:cNvSpPr>
          <p:nvPr>
            <p:ph type="body" idx="3"/>
          </p:nvPr>
        </p:nvSpPr>
        <p:spPr>
          <a:xfrm>
            <a:off x="6434300" y="3347513"/>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635" name="Google Shape;635;p47"/>
          <p:cNvSpPr txBox="1">
            <a:spLocks noGrp="1"/>
          </p:cNvSpPr>
          <p:nvPr>
            <p:ph type="subTitle" idx="4"/>
          </p:nvPr>
        </p:nvSpPr>
        <p:spPr>
          <a:xfrm>
            <a:off x="5931575" y="1353775"/>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636" name="Google Shape;636;p47"/>
          <p:cNvSpPr txBox="1">
            <a:spLocks noGrp="1"/>
          </p:cNvSpPr>
          <p:nvPr>
            <p:ph type="subTitle" idx="5"/>
          </p:nvPr>
        </p:nvSpPr>
        <p:spPr>
          <a:xfrm>
            <a:off x="5931575" y="235065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637" name="Google Shape;637;p47"/>
          <p:cNvSpPr txBox="1">
            <a:spLocks noGrp="1"/>
          </p:cNvSpPr>
          <p:nvPr>
            <p:ph type="subTitle" idx="6"/>
          </p:nvPr>
        </p:nvSpPr>
        <p:spPr>
          <a:xfrm>
            <a:off x="5931575" y="3368375"/>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Slide Single Quiz Options 2 v1">
  <p:cSld name="CUSTOM_39">
    <p:spTree>
      <p:nvGrpSpPr>
        <p:cNvPr id="1" name="Shape 638"/>
        <p:cNvGrpSpPr/>
        <p:nvPr/>
      </p:nvGrpSpPr>
      <p:grpSpPr>
        <a:xfrm>
          <a:off x="0" y="0"/>
          <a:ext cx="0" cy="0"/>
          <a:chOff x="0" y="0"/>
          <a:chExt cx="0" cy="0"/>
        </a:xfrm>
      </p:grpSpPr>
      <p:sp>
        <p:nvSpPr>
          <p:cNvPr id="639" name="Google Shape;639;p48"/>
          <p:cNvSpPr txBox="1">
            <a:spLocks noGrp="1"/>
          </p:cNvSpPr>
          <p:nvPr>
            <p:ph type="title"/>
          </p:nvPr>
        </p:nvSpPr>
        <p:spPr>
          <a:xfrm>
            <a:off x="566250" y="445025"/>
            <a:ext cx="80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640" name="Google Shape;640;p48"/>
          <p:cNvSpPr/>
          <p:nvPr/>
        </p:nvSpPr>
        <p:spPr>
          <a:xfrm>
            <a:off x="513900" y="2454550"/>
            <a:ext cx="816000" cy="723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641" name="Google Shape;641;p48"/>
          <p:cNvSpPr txBox="1">
            <a:spLocks noGrp="1"/>
          </p:cNvSpPr>
          <p:nvPr>
            <p:ph type="body" idx="1"/>
          </p:nvPr>
        </p:nvSpPr>
        <p:spPr>
          <a:xfrm>
            <a:off x="1501026" y="2444234"/>
            <a:ext cx="2586000" cy="7440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642" name="Google Shape;642;p48"/>
          <p:cNvSpPr txBox="1">
            <a:spLocks noGrp="1"/>
          </p:cNvSpPr>
          <p:nvPr>
            <p:ph type="body" idx="2"/>
          </p:nvPr>
        </p:nvSpPr>
        <p:spPr>
          <a:xfrm>
            <a:off x="5991742" y="2448697"/>
            <a:ext cx="2586000" cy="7440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643" name="Google Shape;643;p48"/>
          <p:cNvSpPr/>
          <p:nvPr/>
        </p:nvSpPr>
        <p:spPr>
          <a:xfrm>
            <a:off x="4924925" y="2459596"/>
            <a:ext cx="816000" cy="7311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000">
              <a:solidFill>
                <a:schemeClr val="lt2"/>
              </a:solidFill>
              <a:latin typeface="Fredoka"/>
              <a:ea typeface="Fredoka"/>
              <a:cs typeface="Fredoka"/>
              <a:sym typeface="Fredoka"/>
            </a:endParaRPr>
          </a:p>
        </p:txBody>
      </p:sp>
      <p:sp>
        <p:nvSpPr>
          <p:cNvPr id="644" name="Google Shape;644;p48"/>
          <p:cNvSpPr txBox="1">
            <a:spLocks noGrp="1"/>
          </p:cNvSpPr>
          <p:nvPr>
            <p:ph type="subTitle" idx="3"/>
          </p:nvPr>
        </p:nvSpPr>
        <p:spPr>
          <a:xfrm>
            <a:off x="677100" y="260885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45" name="Google Shape;645;p48"/>
          <p:cNvSpPr txBox="1">
            <a:spLocks noGrp="1"/>
          </p:cNvSpPr>
          <p:nvPr>
            <p:ph type="subTitle" idx="4"/>
          </p:nvPr>
        </p:nvSpPr>
        <p:spPr>
          <a:xfrm>
            <a:off x="5088125" y="2608850"/>
            <a:ext cx="489600" cy="43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grpSp>
        <p:nvGrpSpPr>
          <p:cNvPr id="646" name="Google Shape;646;p48"/>
          <p:cNvGrpSpPr/>
          <p:nvPr/>
        </p:nvGrpSpPr>
        <p:grpSpPr>
          <a:xfrm>
            <a:off x="8144685" y="-307495"/>
            <a:ext cx="1332313" cy="1332088"/>
            <a:chOff x="5814125" y="1393900"/>
            <a:chExt cx="2255100" cy="2255100"/>
          </a:xfrm>
        </p:grpSpPr>
        <p:sp>
          <p:nvSpPr>
            <p:cNvPr id="647" name="Google Shape;647;p48"/>
            <p:cNvSpPr/>
            <p:nvPr/>
          </p:nvSpPr>
          <p:spPr>
            <a:xfrm>
              <a:off x="6844025" y="139390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48" name="Google Shape;648;p48"/>
            <p:cNvSpPr/>
            <p:nvPr/>
          </p:nvSpPr>
          <p:spPr>
            <a:xfrm rot="-5400000">
              <a:off x="6844025" y="1402250"/>
              <a:ext cx="195300" cy="22551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49" name="Google Shape;649;p48"/>
            <p:cNvSpPr/>
            <p:nvPr/>
          </p:nvSpPr>
          <p:spPr>
            <a:xfrm rot="-2700000">
              <a:off x="6843997" y="1402319"/>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50" name="Google Shape;650;p48"/>
            <p:cNvSpPr/>
            <p:nvPr/>
          </p:nvSpPr>
          <p:spPr>
            <a:xfrm rot="-8100000">
              <a:off x="6849999" y="1408320"/>
              <a:ext cx="195161" cy="2254964"/>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651" name="Google Shape;651;p48"/>
          <p:cNvSpPr/>
          <p:nvPr/>
        </p:nvSpPr>
        <p:spPr>
          <a:xfrm>
            <a:off x="0" y="0"/>
            <a:ext cx="76200" cy="5143500"/>
          </a:xfrm>
          <a:prstGeom prst="rect">
            <a:avLst/>
          </a:prstGeom>
          <a:solidFill>
            <a:schemeClr val="accent2"/>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Slide Single Quiz Options 2 v2">
  <p:cSld name="CUSTOM_40">
    <p:spTree>
      <p:nvGrpSpPr>
        <p:cNvPr id="1" name="Shape 652"/>
        <p:cNvGrpSpPr/>
        <p:nvPr/>
      </p:nvGrpSpPr>
      <p:grpSpPr>
        <a:xfrm>
          <a:off x="0" y="0"/>
          <a:ext cx="0" cy="0"/>
          <a:chOff x="0" y="0"/>
          <a:chExt cx="0" cy="0"/>
        </a:xfrm>
      </p:grpSpPr>
      <p:sp>
        <p:nvSpPr>
          <p:cNvPr id="653" name="Google Shape;653;p49"/>
          <p:cNvSpPr txBox="1">
            <a:spLocks noGrp="1"/>
          </p:cNvSpPr>
          <p:nvPr>
            <p:ph type="title"/>
          </p:nvPr>
        </p:nvSpPr>
        <p:spPr>
          <a:xfrm>
            <a:off x="566250" y="2339775"/>
            <a:ext cx="39990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grpSp>
        <p:nvGrpSpPr>
          <p:cNvPr id="654" name="Google Shape;654;p49"/>
          <p:cNvGrpSpPr/>
          <p:nvPr/>
        </p:nvGrpSpPr>
        <p:grpSpPr>
          <a:xfrm>
            <a:off x="-184963" y="3959038"/>
            <a:ext cx="1814400" cy="1390613"/>
            <a:chOff x="2982412" y="1568263"/>
            <a:chExt cx="1814400" cy="1390613"/>
          </a:xfrm>
        </p:grpSpPr>
        <p:sp>
          <p:nvSpPr>
            <p:cNvPr id="655" name="Google Shape;655;p49"/>
            <p:cNvSpPr/>
            <p:nvPr/>
          </p:nvSpPr>
          <p:spPr>
            <a:xfrm>
              <a:off x="2982412" y="1568263"/>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656" name="Google Shape;656;p49"/>
            <p:cNvSpPr/>
            <p:nvPr/>
          </p:nvSpPr>
          <p:spPr>
            <a:xfrm>
              <a:off x="2982412" y="1811150"/>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657" name="Google Shape;657;p49"/>
            <p:cNvSpPr/>
            <p:nvPr/>
          </p:nvSpPr>
          <p:spPr>
            <a:xfrm>
              <a:off x="2982412" y="2058800"/>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658" name="Google Shape;658;p49"/>
            <p:cNvSpPr/>
            <p:nvPr/>
          </p:nvSpPr>
          <p:spPr>
            <a:xfrm>
              <a:off x="2982412" y="2301688"/>
              <a:ext cx="1814400" cy="4095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
          <p:nvSpPr>
            <p:cNvPr id="659" name="Google Shape;659;p49"/>
            <p:cNvSpPr/>
            <p:nvPr/>
          </p:nvSpPr>
          <p:spPr>
            <a:xfrm>
              <a:off x="2982412" y="2544575"/>
              <a:ext cx="1814400" cy="414300"/>
            </a:xfrm>
            <a:prstGeom prst="ellipse">
              <a:avLst/>
            </a:prstGeom>
            <a:noFill/>
            <a:ln w="25400" cap="flat" cmpd="sng">
              <a:solidFill>
                <a:srgbClr val="FF3F00"/>
              </a:solidFill>
              <a:prstDash val="solid"/>
              <a:round/>
              <a:headEnd type="none" w="sm" len="sm"/>
              <a:tailEnd type="none" w="sm" len="sm"/>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grpSp>
      <p:sp>
        <p:nvSpPr>
          <p:cNvPr id="660" name="Google Shape;660;p49"/>
          <p:cNvSpPr/>
          <p:nvPr/>
        </p:nvSpPr>
        <p:spPr>
          <a:xfrm>
            <a:off x="5798775" y="1378325"/>
            <a:ext cx="26046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61" name="Google Shape;661;p49"/>
          <p:cNvSpPr/>
          <p:nvPr/>
        </p:nvSpPr>
        <p:spPr>
          <a:xfrm>
            <a:off x="5798775" y="3034675"/>
            <a:ext cx="2604600" cy="7305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62" name="Google Shape;662;p49"/>
          <p:cNvSpPr txBox="1">
            <a:spLocks noGrp="1"/>
          </p:cNvSpPr>
          <p:nvPr>
            <p:ph type="body" idx="1"/>
          </p:nvPr>
        </p:nvSpPr>
        <p:spPr>
          <a:xfrm>
            <a:off x="6437135" y="150417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663" name="Google Shape;663;p49"/>
          <p:cNvSpPr txBox="1">
            <a:spLocks noGrp="1"/>
          </p:cNvSpPr>
          <p:nvPr>
            <p:ph type="body" idx="2"/>
          </p:nvPr>
        </p:nvSpPr>
        <p:spPr>
          <a:xfrm>
            <a:off x="6434300" y="3157975"/>
            <a:ext cx="1811700" cy="483900"/>
          </a:xfrm>
          <a:prstGeom prst="rect">
            <a:avLst/>
          </a:prstGeom>
        </p:spPr>
        <p:txBody>
          <a:bodyPr spcFirstLastPara="1" wrap="square" lIns="91425" tIns="91425" rIns="91425" bIns="91425" anchor="ctr" anchorCtr="0">
            <a:noAutofit/>
          </a:bodyPr>
          <a:lstStyle>
            <a:lvl1pPr marL="457200" lvl="0" indent="-298450">
              <a:spcBef>
                <a:spcPts val="0"/>
              </a:spcBef>
              <a:spcAft>
                <a:spcPts val="0"/>
              </a:spcAft>
              <a:buClr>
                <a:schemeClr val="lt1"/>
              </a:buClr>
              <a:buSzPts val="11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664" name="Google Shape;664;p49"/>
          <p:cNvSpPr txBox="1">
            <a:spLocks noGrp="1"/>
          </p:cNvSpPr>
          <p:nvPr>
            <p:ph type="subTitle" idx="3"/>
          </p:nvPr>
        </p:nvSpPr>
        <p:spPr>
          <a:xfrm>
            <a:off x="5931575" y="1530350"/>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
        <p:nvSpPr>
          <p:cNvPr id="665" name="Google Shape;665;p49"/>
          <p:cNvSpPr txBox="1">
            <a:spLocks noGrp="1"/>
          </p:cNvSpPr>
          <p:nvPr>
            <p:ph type="subTitle" idx="4"/>
          </p:nvPr>
        </p:nvSpPr>
        <p:spPr>
          <a:xfrm>
            <a:off x="5931575" y="3178825"/>
            <a:ext cx="455400" cy="4422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2000"/>
              <a:buNone/>
              <a:defRPr sz="2000">
                <a:solidFill>
                  <a:schemeClr val="lt1"/>
                </a:solidFill>
              </a:defRPr>
            </a:lvl1pPr>
            <a:lvl2pPr lvl="1" algn="ctr">
              <a:spcBef>
                <a:spcPts val="0"/>
              </a:spcBef>
              <a:spcAft>
                <a:spcPts val="0"/>
              </a:spcAft>
              <a:buClr>
                <a:schemeClr val="lt1"/>
              </a:buClr>
              <a:buSzPts val="1100"/>
              <a:buNone/>
              <a:defRPr>
                <a:solidFill>
                  <a:schemeClr val="lt1"/>
                </a:solidFill>
              </a:defRPr>
            </a:lvl2pPr>
            <a:lvl3pPr lvl="2" algn="ctr">
              <a:spcBef>
                <a:spcPts val="0"/>
              </a:spcBef>
              <a:spcAft>
                <a:spcPts val="0"/>
              </a:spcAft>
              <a:buClr>
                <a:schemeClr val="lt1"/>
              </a:buClr>
              <a:buSzPts val="1100"/>
              <a:buNone/>
              <a:defRPr>
                <a:solidFill>
                  <a:schemeClr val="lt1"/>
                </a:solidFill>
              </a:defRPr>
            </a:lvl3pPr>
            <a:lvl4pPr lvl="3" algn="ctr">
              <a:spcBef>
                <a:spcPts val="0"/>
              </a:spcBef>
              <a:spcAft>
                <a:spcPts val="0"/>
              </a:spcAft>
              <a:buClr>
                <a:schemeClr val="lt1"/>
              </a:buClr>
              <a:buSzPts val="1100"/>
              <a:buNone/>
              <a:defRPr>
                <a:solidFill>
                  <a:schemeClr val="lt1"/>
                </a:solidFill>
              </a:defRPr>
            </a:lvl4pPr>
            <a:lvl5pPr lvl="4" algn="ctr">
              <a:spcBef>
                <a:spcPts val="0"/>
              </a:spcBef>
              <a:spcAft>
                <a:spcPts val="0"/>
              </a:spcAft>
              <a:buClr>
                <a:schemeClr val="lt1"/>
              </a:buClr>
              <a:buSzPts val="1100"/>
              <a:buNone/>
              <a:defRPr>
                <a:solidFill>
                  <a:schemeClr val="lt1"/>
                </a:solidFill>
              </a:defRPr>
            </a:lvl5pPr>
            <a:lvl6pPr lvl="5" algn="ctr">
              <a:spcBef>
                <a:spcPts val="0"/>
              </a:spcBef>
              <a:spcAft>
                <a:spcPts val="0"/>
              </a:spcAft>
              <a:buClr>
                <a:schemeClr val="lt1"/>
              </a:buClr>
              <a:buSzPts val="1100"/>
              <a:buNone/>
              <a:defRPr>
                <a:solidFill>
                  <a:schemeClr val="lt1"/>
                </a:solidFill>
              </a:defRPr>
            </a:lvl6pPr>
            <a:lvl7pPr lvl="6" algn="ctr">
              <a:spcBef>
                <a:spcPts val="0"/>
              </a:spcBef>
              <a:spcAft>
                <a:spcPts val="0"/>
              </a:spcAft>
              <a:buClr>
                <a:schemeClr val="lt1"/>
              </a:buClr>
              <a:buSzPts val="1100"/>
              <a:buNone/>
              <a:defRPr>
                <a:solidFill>
                  <a:schemeClr val="lt1"/>
                </a:solidFill>
              </a:defRPr>
            </a:lvl7pPr>
            <a:lvl8pPr lvl="7" algn="ctr">
              <a:spcBef>
                <a:spcPts val="0"/>
              </a:spcBef>
              <a:spcAft>
                <a:spcPts val="0"/>
              </a:spcAft>
              <a:buClr>
                <a:schemeClr val="lt1"/>
              </a:buClr>
              <a:buSzPts val="1100"/>
              <a:buNone/>
              <a:defRPr>
                <a:solidFill>
                  <a:schemeClr val="lt1"/>
                </a:solidFill>
              </a:defRPr>
            </a:lvl8pPr>
            <a:lvl9pPr lvl="8" algn="ctr">
              <a:spcBef>
                <a:spcPts val="0"/>
              </a:spcBef>
              <a:spcAft>
                <a:spcPts val="0"/>
              </a:spcAft>
              <a:buClr>
                <a:schemeClr val="lt1"/>
              </a:buClr>
              <a:buSzPts val="1100"/>
              <a:buNone/>
              <a:defRPr>
                <a:solidFill>
                  <a:schemeClr val="lt1"/>
                </a:solidFill>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Slide True False v1">
  <p:cSld name="CUSTOM_34">
    <p:spTree>
      <p:nvGrpSpPr>
        <p:cNvPr id="1" name="Shape 666"/>
        <p:cNvGrpSpPr/>
        <p:nvPr/>
      </p:nvGrpSpPr>
      <p:grpSpPr>
        <a:xfrm>
          <a:off x="0" y="0"/>
          <a:ext cx="0" cy="0"/>
          <a:chOff x="0" y="0"/>
          <a:chExt cx="0" cy="0"/>
        </a:xfrm>
      </p:grpSpPr>
      <p:sp>
        <p:nvSpPr>
          <p:cNvPr id="667" name="Google Shape;667;p50"/>
          <p:cNvSpPr/>
          <p:nvPr/>
        </p:nvSpPr>
        <p:spPr>
          <a:xfrm>
            <a:off x="5912625" y="3041863"/>
            <a:ext cx="2285100" cy="7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68" name="Google Shape;668;p50"/>
          <p:cNvSpPr/>
          <p:nvPr/>
        </p:nvSpPr>
        <p:spPr>
          <a:xfrm>
            <a:off x="6004575" y="3120763"/>
            <a:ext cx="572700" cy="572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69" name="Google Shape;669;p50"/>
          <p:cNvSpPr txBox="1">
            <a:spLocks noGrp="1"/>
          </p:cNvSpPr>
          <p:nvPr>
            <p:ph type="title"/>
          </p:nvPr>
        </p:nvSpPr>
        <p:spPr>
          <a:xfrm>
            <a:off x="566250" y="2285400"/>
            <a:ext cx="4067400" cy="5727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0" name="Google Shape;670;p50"/>
          <p:cNvSpPr/>
          <p:nvPr/>
        </p:nvSpPr>
        <p:spPr>
          <a:xfrm>
            <a:off x="5912625" y="1371138"/>
            <a:ext cx="22851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71" name="Google Shape;671;p50"/>
          <p:cNvSpPr/>
          <p:nvPr/>
        </p:nvSpPr>
        <p:spPr>
          <a:xfrm>
            <a:off x="6004575" y="1452588"/>
            <a:ext cx="572700" cy="572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grpSp>
        <p:nvGrpSpPr>
          <p:cNvPr id="672" name="Google Shape;672;p50"/>
          <p:cNvGrpSpPr/>
          <p:nvPr/>
        </p:nvGrpSpPr>
        <p:grpSpPr>
          <a:xfrm rot="-2700000">
            <a:off x="6131098" y="1596259"/>
            <a:ext cx="348897" cy="200098"/>
            <a:chOff x="3876675" y="1766250"/>
            <a:chExt cx="348900" cy="200100"/>
          </a:xfrm>
        </p:grpSpPr>
        <p:sp>
          <p:nvSpPr>
            <p:cNvPr id="673" name="Google Shape;673;p50"/>
            <p:cNvSpPr/>
            <p:nvPr/>
          </p:nvSpPr>
          <p:spPr>
            <a:xfrm>
              <a:off x="3876700" y="1766250"/>
              <a:ext cx="72000" cy="200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74" name="Google Shape;674;p50"/>
            <p:cNvSpPr/>
            <p:nvPr/>
          </p:nvSpPr>
          <p:spPr>
            <a:xfrm rot="5400000">
              <a:off x="4015125" y="1755900"/>
              <a:ext cx="72000" cy="348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grpSp>
      <p:grpSp>
        <p:nvGrpSpPr>
          <p:cNvPr id="675" name="Google Shape;675;p50"/>
          <p:cNvGrpSpPr/>
          <p:nvPr/>
        </p:nvGrpSpPr>
        <p:grpSpPr>
          <a:xfrm>
            <a:off x="6142124" y="3258302"/>
            <a:ext cx="297600" cy="297600"/>
            <a:chOff x="3902424" y="2300989"/>
            <a:chExt cx="297600" cy="297600"/>
          </a:xfrm>
        </p:grpSpPr>
        <p:sp>
          <p:nvSpPr>
            <p:cNvPr id="676" name="Google Shape;676;p50"/>
            <p:cNvSpPr/>
            <p:nvPr/>
          </p:nvSpPr>
          <p:spPr>
            <a:xfrm rot="2700000">
              <a:off x="4015161" y="2275417"/>
              <a:ext cx="72125" cy="348745"/>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77" name="Google Shape;677;p50"/>
            <p:cNvSpPr/>
            <p:nvPr/>
          </p:nvSpPr>
          <p:spPr>
            <a:xfrm rot="-2700000">
              <a:off x="4015161" y="2275417"/>
              <a:ext cx="72125" cy="348745"/>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grpSp>
      <p:sp>
        <p:nvSpPr>
          <p:cNvPr id="678" name="Google Shape;678;p50"/>
          <p:cNvSpPr txBox="1">
            <a:spLocks noGrp="1"/>
          </p:cNvSpPr>
          <p:nvPr>
            <p:ph type="body" idx="1"/>
          </p:nvPr>
        </p:nvSpPr>
        <p:spPr>
          <a:xfrm>
            <a:off x="6661950" y="1452600"/>
            <a:ext cx="1394400" cy="5727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sz="1800">
                <a:solidFill>
                  <a:schemeClr val="lt1"/>
                </a:solidFill>
              </a:defRPr>
            </a:lvl1pPr>
            <a:lvl2pPr marL="914400" lvl="1" indent="-342900">
              <a:spcBef>
                <a:spcPts val="0"/>
              </a:spcBef>
              <a:spcAft>
                <a:spcPts val="0"/>
              </a:spcAft>
              <a:buClr>
                <a:schemeClr val="lt1"/>
              </a:buClr>
              <a:buSzPts val="1800"/>
              <a:buChar char="○"/>
              <a:defRPr sz="1800">
                <a:solidFill>
                  <a:schemeClr val="lt1"/>
                </a:solidFill>
              </a:defRPr>
            </a:lvl2pPr>
            <a:lvl3pPr marL="1371600" lvl="2" indent="-342900">
              <a:spcBef>
                <a:spcPts val="0"/>
              </a:spcBef>
              <a:spcAft>
                <a:spcPts val="0"/>
              </a:spcAft>
              <a:buClr>
                <a:schemeClr val="lt1"/>
              </a:buClr>
              <a:buSzPts val="1800"/>
              <a:buChar char="■"/>
              <a:defRPr sz="1800">
                <a:solidFill>
                  <a:schemeClr val="lt1"/>
                </a:solidFill>
              </a:defRPr>
            </a:lvl3pPr>
            <a:lvl4pPr marL="1828800" lvl="3" indent="-342900">
              <a:spcBef>
                <a:spcPts val="0"/>
              </a:spcBef>
              <a:spcAft>
                <a:spcPts val="0"/>
              </a:spcAft>
              <a:buClr>
                <a:schemeClr val="lt1"/>
              </a:buClr>
              <a:buSzPts val="1800"/>
              <a:buChar char="●"/>
              <a:defRPr sz="1800">
                <a:solidFill>
                  <a:schemeClr val="lt1"/>
                </a:solidFill>
              </a:defRPr>
            </a:lvl4pPr>
            <a:lvl5pPr marL="2286000" lvl="4" indent="-342900">
              <a:spcBef>
                <a:spcPts val="0"/>
              </a:spcBef>
              <a:spcAft>
                <a:spcPts val="0"/>
              </a:spcAft>
              <a:buClr>
                <a:schemeClr val="lt1"/>
              </a:buClr>
              <a:buSzPts val="1800"/>
              <a:buChar char="○"/>
              <a:defRPr sz="1800">
                <a:solidFill>
                  <a:schemeClr val="lt1"/>
                </a:solidFill>
              </a:defRPr>
            </a:lvl5pPr>
            <a:lvl6pPr marL="2743200" lvl="5" indent="-342900">
              <a:spcBef>
                <a:spcPts val="0"/>
              </a:spcBef>
              <a:spcAft>
                <a:spcPts val="0"/>
              </a:spcAft>
              <a:buClr>
                <a:schemeClr val="lt1"/>
              </a:buClr>
              <a:buSzPts val="1800"/>
              <a:buChar char="■"/>
              <a:defRPr sz="1800">
                <a:solidFill>
                  <a:schemeClr val="lt1"/>
                </a:solidFill>
              </a:defRPr>
            </a:lvl6pPr>
            <a:lvl7pPr marL="3200400" lvl="6" indent="-342900">
              <a:spcBef>
                <a:spcPts val="0"/>
              </a:spcBef>
              <a:spcAft>
                <a:spcPts val="0"/>
              </a:spcAft>
              <a:buClr>
                <a:schemeClr val="lt1"/>
              </a:buClr>
              <a:buSzPts val="1800"/>
              <a:buChar char="●"/>
              <a:defRPr sz="1800">
                <a:solidFill>
                  <a:schemeClr val="lt1"/>
                </a:solidFill>
              </a:defRPr>
            </a:lvl7pPr>
            <a:lvl8pPr marL="3657600" lvl="7" indent="-342900">
              <a:spcBef>
                <a:spcPts val="0"/>
              </a:spcBef>
              <a:spcAft>
                <a:spcPts val="0"/>
              </a:spcAft>
              <a:buClr>
                <a:schemeClr val="lt1"/>
              </a:buClr>
              <a:buSzPts val="1800"/>
              <a:buChar char="○"/>
              <a:defRPr sz="1800">
                <a:solidFill>
                  <a:schemeClr val="lt1"/>
                </a:solidFill>
              </a:defRPr>
            </a:lvl8pPr>
            <a:lvl9pPr marL="4114800" lvl="8" indent="-342900">
              <a:spcBef>
                <a:spcPts val="0"/>
              </a:spcBef>
              <a:spcAft>
                <a:spcPts val="0"/>
              </a:spcAft>
              <a:buClr>
                <a:schemeClr val="lt1"/>
              </a:buClr>
              <a:buSzPts val="1800"/>
              <a:buChar char="■"/>
              <a:defRPr sz="1800">
                <a:solidFill>
                  <a:schemeClr val="lt1"/>
                </a:solidFill>
              </a:defRPr>
            </a:lvl9pPr>
          </a:lstStyle>
          <a:p>
            <a:endParaRPr/>
          </a:p>
        </p:txBody>
      </p:sp>
      <p:sp>
        <p:nvSpPr>
          <p:cNvPr id="679" name="Google Shape;679;p50"/>
          <p:cNvSpPr txBox="1">
            <a:spLocks noGrp="1"/>
          </p:cNvSpPr>
          <p:nvPr>
            <p:ph type="body" idx="2"/>
          </p:nvPr>
        </p:nvSpPr>
        <p:spPr>
          <a:xfrm>
            <a:off x="6694150" y="3120750"/>
            <a:ext cx="1394400" cy="5727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sz="1800">
                <a:solidFill>
                  <a:schemeClr val="lt1"/>
                </a:solidFill>
              </a:defRPr>
            </a:lvl1pPr>
            <a:lvl2pPr marL="914400" lvl="1" indent="-342900">
              <a:spcBef>
                <a:spcPts val="0"/>
              </a:spcBef>
              <a:spcAft>
                <a:spcPts val="0"/>
              </a:spcAft>
              <a:buClr>
                <a:schemeClr val="lt1"/>
              </a:buClr>
              <a:buSzPts val="1800"/>
              <a:buChar char="○"/>
              <a:defRPr sz="1800">
                <a:solidFill>
                  <a:schemeClr val="lt1"/>
                </a:solidFill>
              </a:defRPr>
            </a:lvl2pPr>
            <a:lvl3pPr marL="1371600" lvl="2" indent="-342900">
              <a:spcBef>
                <a:spcPts val="0"/>
              </a:spcBef>
              <a:spcAft>
                <a:spcPts val="0"/>
              </a:spcAft>
              <a:buClr>
                <a:schemeClr val="lt1"/>
              </a:buClr>
              <a:buSzPts val="1800"/>
              <a:buChar char="■"/>
              <a:defRPr sz="1800">
                <a:solidFill>
                  <a:schemeClr val="lt1"/>
                </a:solidFill>
              </a:defRPr>
            </a:lvl3pPr>
            <a:lvl4pPr marL="1828800" lvl="3" indent="-342900">
              <a:spcBef>
                <a:spcPts val="0"/>
              </a:spcBef>
              <a:spcAft>
                <a:spcPts val="0"/>
              </a:spcAft>
              <a:buClr>
                <a:schemeClr val="lt1"/>
              </a:buClr>
              <a:buSzPts val="1800"/>
              <a:buChar char="●"/>
              <a:defRPr sz="1800">
                <a:solidFill>
                  <a:schemeClr val="lt1"/>
                </a:solidFill>
              </a:defRPr>
            </a:lvl4pPr>
            <a:lvl5pPr marL="2286000" lvl="4" indent="-342900">
              <a:spcBef>
                <a:spcPts val="0"/>
              </a:spcBef>
              <a:spcAft>
                <a:spcPts val="0"/>
              </a:spcAft>
              <a:buClr>
                <a:schemeClr val="lt1"/>
              </a:buClr>
              <a:buSzPts val="1800"/>
              <a:buChar char="○"/>
              <a:defRPr sz="1800">
                <a:solidFill>
                  <a:schemeClr val="lt1"/>
                </a:solidFill>
              </a:defRPr>
            </a:lvl5pPr>
            <a:lvl6pPr marL="2743200" lvl="5" indent="-342900">
              <a:spcBef>
                <a:spcPts val="0"/>
              </a:spcBef>
              <a:spcAft>
                <a:spcPts val="0"/>
              </a:spcAft>
              <a:buClr>
                <a:schemeClr val="lt1"/>
              </a:buClr>
              <a:buSzPts val="1800"/>
              <a:buChar char="■"/>
              <a:defRPr sz="1800">
                <a:solidFill>
                  <a:schemeClr val="lt1"/>
                </a:solidFill>
              </a:defRPr>
            </a:lvl6pPr>
            <a:lvl7pPr marL="3200400" lvl="6" indent="-342900">
              <a:spcBef>
                <a:spcPts val="0"/>
              </a:spcBef>
              <a:spcAft>
                <a:spcPts val="0"/>
              </a:spcAft>
              <a:buClr>
                <a:schemeClr val="lt1"/>
              </a:buClr>
              <a:buSzPts val="1800"/>
              <a:buChar char="●"/>
              <a:defRPr sz="1800">
                <a:solidFill>
                  <a:schemeClr val="lt1"/>
                </a:solidFill>
              </a:defRPr>
            </a:lvl7pPr>
            <a:lvl8pPr marL="3657600" lvl="7" indent="-342900">
              <a:spcBef>
                <a:spcPts val="0"/>
              </a:spcBef>
              <a:spcAft>
                <a:spcPts val="0"/>
              </a:spcAft>
              <a:buClr>
                <a:schemeClr val="lt1"/>
              </a:buClr>
              <a:buSzPts val="1800"/>
              <a:buChar char="○"/>
              <a:defRPr sz="1800">
                <a:solidFill>
                  <a:schemeClr val="lt1"/>
                </a:solidFill>
              </a:defRPr>
            </a:lvl8pPr>
            <a:lvl9pPr marL="4114800" lvl="8" indent="-342900">
              <a:spcBef>
                <a:spcPts val="0"/>
              </a:spcBef>
              <a:spcAft>
                <a:spcPts val="0"/>
              </a:spcAft>
              <a:buClr>
                <a:schemeClr val="lt1"/>
              </a:buClr>
              <a:buSzPts val="1800"/>
              <a:buChar char="■"/>
              <a:defRPr sz="1800">
                <a:solidFill>
                  <a:schemeClr val="lt1"/>
                </a:solidFill>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Slide True False v2">
  <p:cSld name="CUSTOM_34_1">
    <p:spTree>
      <p:nvGrpSpPr>
        <p:cNvPr id="1" name="Shape 680"/>
        <p:cNvGrpSpPr/>
        <p:nvPr/>
      </p:nvGrpSpPr>
      <p:grpSpPr>
        <a:xfrm>
          <a:off x="0" y="0"/>
          <a:ext cx="0" cy="0"/>
          <a:chOff x="0" y="0"/>
          <a:chExt cx="0" cy="0"/>
        </a:xfrm>
      </p:grpSpPr>
      <p:sp>
        <p:nvSpPr>
          <p:cNvPr id="681" name="Google Shape;681;p51"/>
          <p:cNvSpPr/>
          <p:nvPr/>
        </p:nvSpPr>
        <p:spPr>
          <a:xfrm>
            <a:off x="6292650" y="3465375"/>
            <a:ext cx="2285100" cy="7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82" name="Google Shape;682;p51"/>
          <p:cNvSpPr/>
          <p:nvPr/>
        </p:nvSpPr>
        <p:spPr>
          <a:xfrm>
            <a:off x="6384600" y="3544275"/>
            <a:ext cx="572700" cy="572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83" name="Google Shape;683;p51"/>
          <p:cNvSpPr txBox="1">
            <a:spLocks noGrp="1"/>
          </p:cNvSpPr>
          <p:nvPr>
            <p:ph type="title"/>
          </p:nvPr>
        </p:nvSpPr>
        <p:spPr>
          <a:xfrm>
            <a:off x="566250" y="445025"/>
            <a:ext cx="80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684" name="Google Shape;684;p51"/>
          <p:cNvSpPr/>
          <p:nvPr/>
        </p:nvSpPr>
        <p:spPr>
          <a:xfrm>
            <a:off x="566250" y="3462825"/>
            <a:ext cx="22851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85" name="Google Shape;685;p51"/>
          <p:cNvSpPr/>
          <p:nvPr/>
        </p:nvSpPr>
        <p:spPr>
          <a:xfrm>
            <a:off x="658200" y="3544275"/>
            <a:ext cx="572700" cy="572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grpSp>
        <p:nvGrpSpPr>
          <p:cNvPr id="686" name="Google Shape;686;p51"/>
          <p:cNvGrpSpPr/>
          <p:nvPr/>
        </p:nvGrpSpPr>
        <p:grpSpPr>
          <a:xfrm rot="-2700000">
            <a:off x="784723" y="3687946"/>
            <a:ext cx="348897" cy="200098"/>
            <a:chOff x="3876675" y="1766250"/>
            <a:chExt cx="348900" cy="200100"/>
          </a:xfrm>
        </p:grpSpPr>
        <p:sp>
          <p:nvSpPr>
            <p:cNvPr id="687" name="Google Shape;687;p51"/>
            <p:cNvSpPr/>
            <p:nvPr/>
          </p:nvSpPr>
          <p:spPr>
            <a:xfrm>
              <a:off x="3876700" y="1766250"/>
              <a:ext cx="72000" cy="200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88" name="Google Shape;688;p51"/>
            <p:cNvSpPr/>
            <p:nvPr/>
          </p:nvSpPr>
          <p:spPr>
            <a:xfrm rot="5400000">
              <a:off x="4015125" y="1755900"/>
              <a:ext cx="72000" cy="348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grpSp>
      <p:grpSp>
        <p:nvGrpSpPr>
          <p:cNvPr id="689" name="Google Shape;689;p51"/>
          <p:cNvGrpSpPr/>
          <p:nvPr/>
        </p:nvGrpSpPr>
        <p:grpSpPr>
          <a:xfrm>
            <a:off x="6522149" y="3681814"/>
            <a:ext cx="297600" cy="297600"/>
            <a:chOff x="3902424" y="2300989"/>
            <a:chExt cx="297600" cy="297600"/>
          </a:xfrm>
        </p:grpSpPr>
        <p:sp>
          <p:nvSpPr>
            <p:cNvPr id="690" name="Google Shape;690;p51"/>
            <p:cNvSpPr/>
            <p:nvPr/>
          </p:nvSpPr>
          <p:spPr>
            <a:xfrm rot="2700000">
              <a:off x="4015161" y="2275417"/>
              <a:ext cx="72125" cy="348745"/>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91" name="Google Shape;691;p51"/>
            <p:cNvSpPr/>
            <p:nvPr/>
          </p:nvSpPr>
          <p:spPr>
            <a:xfrm rot="-2700000">
              <a:off x="4015161" y="2275417"/>
              <a:ext cx="72125" cy="348745"/>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grpSp>
      <p:sp>
        <p:nvSpPr>
          <p:cNvPr id="692" name="Google Shape;692;p51"/>
          <p:cNvSpPr txBox="1">
            <a:spLocks noGrp="1"/>
          </p:cNvSpPr>
          <p:nvPr>
            <p:ph type="body" idx="1"/>
          </p:nvPr>
        </p:nvSpPr>
        <p:spPr>
          <a:xfrm>
            <a:off x="1331100" y="3544275"/>
            <a:ext cx="1394400" cy="5727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sz="1800">
                <a:solidFill>
                  <a:schemeClr val="lt1"/>
                </a:solidFill>
              </a:defRPr>
            </a:lvl1pPr>
            <a:lvl2pPr marL="914400" lvl="1" indent="-342900">
              <a:spcBef>
                <a:spcPts val="0"/>
              </a:spcBef>
              <a:spcAft>
                <a:spcPts val="0"/>
              </a:spcAft>
              <a:buClr>
                <a:schemeClr val="lt1"/>
              </a:buClr>
              <a:buSzPts val="1800"/>
              <a:buChar char="○"/>
              <a:defRPr sz="1800">
                <a:solidFill>
                  <a:schemeClr val="lt1"/>
                </a:solidFill>
              </a:defRPr>
            </a:lvl2pPr>
            <a:lvl3pPr marL="1371600" lvl="2" indent="-342900">
              <a:spcBef>
                <a:spcPts val="0"/>
              </a:spcBef>
              <a:spcAft>
                <a:spcPts val="0"/>
              </a:spcAft>
              <a:buClr>
                <a:schemeClr val="lt1"/>
              </a:buClr>
              <a:buSzPts val="1800"/>
              <a:buChar char="■"/>
              <a:defRPr sz="1800">
                <a:solidFill>
                  <a:schemeClr val="lt1"/>
                </a:solidFill>
              </a:defRPr>
            </a:lvl3pPr>
            <a:lvl4pPr marL="1828800" lvl="3" indent="-342900">
              <a:spcBef>
                <a:spcPts val="0"/>
              </a:spcBef>
              <a:spcAft>
                <a:spcPts val="0"/>
              </a:spcAft>
              <a:buClr>
                <a:schemeClr val="lt1"/>
              </a:buClr>
              <a:buSzPts val="1800"/>
              <a:buChar char="●"/>
              <a:defRPr sz="1800">
                <a:solidFill>
                  <a:schemeClr val="lt1"/>
                </a:solidFill>
              </a:defRPr>
            </a:lvl4pPr>
            <a:lvl5pPr marL="2286000" lvl="4" indent="-342900">
              <a:spcBef>
                <a:spcPts val="0"/>
              </a:spcBef>
              <a:spcAft>
                <a:spcPts val="0"/>
              </a:spcAft>
              <a:buClr>
                <a:schemeClr val="lt1"/>
              </a:buClr>
              <a:buSzPts val="1800"/>
              <a:buChar char="○"/>
              <a:defRPr sz="1800">
                <a:solidFill>
                  <a:schemeClr val="lt1"/>
                </a:solidFill>
              </a:defRPr>
            </a:lvl5pPr>
            <a:lvl6pPr marL="2743200" lvl="5" indent="-342900">
              <a:spcBef>
                <a:spcPts val="0"/>
              </a:spcBef>
              <a:spcAft>
                <a:spcPts val="0"/>
              </a:spcAft>
              <a:buClr>
                <a:schemeClr val="lt1"/>
              </a:buClr>
              <a:buSzPts val="1800"/>
              <a:buChar char="■"/>
              <a:defRPr sz="1800">
                <a:solidFill>
                  <a:schemeClr val="lt1"/>
                </a:solidFill>
              </a:defRPr>
            </a:lvl6pPr>
            <a:lvl7pPr marL="3200400" lvl="6" indent="-342900">
              <a:spcBef>
                <a:spcPts val="0"/>
              </a:spcBef>
              <a:spcAft>
                <a:spcPts val="0"/>
              </a:spcAft>
              <a:buClr>
                <a:schemeClr val="lt1"/>
              </a:buClr>
              <a:buSzPts val="1800"/>
              <a:buChar char="●"/>
              <a:defRPr sz="1800">
                <a:solidFill>
                  <a:schemeClr val="lt1"/>
                </a:solidFill>
              </a:defRPr>
            </a:lvl7pPr>
            <a:lvl8pPr marL="3657600" lvl="7" indent="-342900">
              <a:spcBef>
                <a:spcPts val="0"/>
              </a:spcBef>
              <a:spcAft>
                <a:spcPts val="0"/>
              </a:spcAft>
              <a:buClr>
                <a:schemeClr val="lt1"/>
              </a:buClr>
              <a:buSzPts val="1800"/>
              <a:buChar char="○"/>
              <a:defRPr sz="1800">
                <a:solidFill>
                  <a:schemeClr val="lt1"/>
                </a:solidFill>
              </a:defRPr>
            </a:lvl8pPr>
            <a:lvl9pPr marL="4114800" lvl="8" indent="-342900">
              <a:spcBef>
                <a:spcPts val="0"/>
              </a:spcBef>
              <a:spcAft>
                <a:spcPts val="0"/>
              </a:spcAft>
              <a:buClr>
                <a:schemeClr val="lt1"/>
              </a:buClr>
              <a:buSzPts val="1800"/>
              <a:buChar char="■"/>
              <a:defRPr sz="1800">
                <a:solidFill>
                  <a:schemeClr val="lt1"/>
                </a:solidFill>
              </a:defRPr>
            </a:lvl9pPr>
          </a:lstStyle>
          <a:p>
            <a:endParaRPr/>
          </a:p>
        </p:txBody>
      </p:sp>
      <p:sp>
        <p:nvSpPr>
          <p:cNvPr id="693" name="Google Shape;693;p51"/>
          <p:cNvSpPr txBox="1">
            <a:spLocks noGrp="1"/>
          </p:cNvSpPr>
          <p:nvPr>
            <p:ph type="body" idx="2"/>
          </p:nvPr>
        </p:nvSpPr>
        <p:spPr>
          <a:xfrm>
            <a:off x="7041975" y="3541725"/>
            <a:ext cx="1394400" cy="5727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sz="1800">
                <a:solidFill>
                  <a:schemeClr val="lt1"/>
                </a:solidFill>
              </a:defRPr>
            </a:lvl1pPr>
            <a:lvl2pPr marL="914400" lvl="1" indent="-342900">
              <a:spcBef>
                <a:spcPts val="0"/>
              </a:spcBef>
              <a:spcAft>
                <a:spcPts val="0"/>
              </a:spcAft>
              <a:buClr>
                <a:schemeClr val="lt1"/>
              </a:buClr>
              <a:buSzPts val="1800"/>
              <a:buChar char="○"/>
              <a:defRPr sz="1800">
                <a:solidFill>
                  <a:schemeClr val="lt1"/>
                </a:solidFill>
              </a:defRPr>
            </a:lvl2pPr>
            <a:lvl3pPr marL="1371600" lvl="2" indent="-342900">
              <a:spcBef>
                <a:spcPts val="0"/>
              </a:spcBef>
              <a:spcAft>
                <a:spcPts val="0"/>
              </a:spcAft>
              <a:buClr>
                <a:schemeClr val="lt1"/>
              </a:buClr>
              <a:buSzPts val="1800"/>
              <a:buChar char="■"/>
              <a:defRPr sz="1800">
                <a:solidFill>
                  <a:schemeClr val="lt1"/>
                </a:solidFill>
              </a:defRPr>
            </a:lvl3pPr>
            <a:lvl4pPr marL="1828800" lvl="3" indent="-342900">
              <a:spcBef>
                <a:spcPts val="0"/>
              </a:spcBef>
              <a:spcAft>
                <a:spcPts val="0"/>
              </a:spcAft>
              <a:buClr>
                <a:schemeClr val="lt1"/>
              </a:buClr>
              <a:buSzPts val="1800"/>
              <a:buChar char="●"/>
              <a:defRPr sz="1800">
                <a:solidFill>
                  <a:schemeClr val="lt1"/>
                </a:solidFill>
              </a:defRPr>
            </a:lvl4pPr>
            <a:lvl5pPr marL="2286000" lvl="4" indent="-342900">
              <a:spcBef>
                <a:spcPts val="0"/>
              </a:spcBef>
              <a:spcAft>
                <a:spcPts val="0"/>
              </a:spcAft>
              <a:buClr>
                <a:schemeClr val="lt1"/>
              </a:buClr>
              <a:buSzPts val="1800"/>
              <a:buChar char="○"/>
              <a:defRPr sz="1800">
                <a:solidFill>
                  <a:schemeClr val="lt1"/>
                </a:solidFill>
              </a:defRPr>
            </a:lvl5pPr>
            <a:lvl6pPr marL="2743200" lvl="5" indent="-342900">
              <a:spcBef>
                <a:spcPts val="0"/>
              </a:spcBef>
              <a:spcAft>
                <a:spcPts val="0"/>
              </a:spcAft>
              <a:buClr>
                <a:schemeClr val="lt1"/>
              </a:buClr>
              <a:buSzPts val="1800"/>
              <a:buChar char="■"/>
              <a:defRPr sz="1800">
                <a:solidFill>
                  <a:schemeClr val="lt1"/>
                </a:solidFill>
              </a:defRPr>
            </a:lvl6pPr>
            <a:lvl7pPr marL="3200400" lvl="6" indent="-342900">
              <a:spcBef>
                <a:spcPts val="0"/>
              </a:spcBef>
              <a:spcAft>
                <a:spcPts val="0"/>
              </a:spcAft>
              <a:buClr>
                <a:schemeClr val="lt1"/>
              </a:buClr>
              <a:buSzPts val="1800"/>
              <a:buChar char="●"/>
              <a:defRPr sz="1800">
                <a:solidFill>
                  <a:schemeClr val="lt1"/>
                </a:solidFill>
              </a:defRPr>
            </a:lvl7pPr>
            <a:lvl8pPr marL="3657600" lvl="7" indent="-342900">
              <a:spcBef>
                <a:spcPts val="0"/>
              </a:spcBef>
              <a:spcAft>
                <a:spcPts val="0"/>
              </a:spcAft>
              <a:buClr>
                <a:schemeClr val="lt1"/>
              </a:buClr>
              <a:buSzPts val="1800"/>
              <a:buChar char="○"/>
              <a:defRPr sz="1800">
                <a:solidFill>
                  <a:schemeClr val="lt1"/>
                </a:solidFill>
              </a:defRPr>
            </a:lvl8pPr>
            <a:lvl9pPr marL="4114800" lvl="8" indent="-342900">
              <a:spcBef>
                <a:spcPts val="0"/>
              </a:spcBef>
              <a:spcAft>
                <a:spcPts val="0"/>
              </a:spcAft>
              <a:buClr>
                <a:schemeClr val="lt1"/>
              </a:buClr>
              <a:buSzPts val="1800"/>
              <a:buChar char="■"/>
              <a:defRPr sz="1800">
                <a:solidFill>
                  <a:schemeClr val="lt1"/>
                </a:solidFill>
              </a:defRPr>
            </a:lvl9pPr>
          </a:lstStyle>
          <a:p>
            <a:endParaRPr/>
          </a:p>
        </p:txBody>
      </p:sp>
      <p:sp>
        <p:nvSpPr>
          <p:cNvPr id="694" name="Google Shape;694;p51"/>
          <p:cNvSpPr/>
          <p:nvPr/>
        </p:nvSpPr>
        <p:spPr>
          <a:xfrm>
            <a:off x="0" y="0"/>
            <a:ext cx="76200" cy="5143500"/>
          </a:xfrm>
          <a:prstGeom prst="rect">
            <a:avLst/>
          </a:prstGeom>
          <a:solidFill>
            <a:schemeClr val="accent2"/>
          </a:solidFill>
          <a:ln>
            <a:noFill/>
          </a:ln>
        </p:spPr>
        <p:txBody>
          <a:bodyPr spcFirstLastPara="1" wrap="square" lIns="34275" tIns="34275" rIns="34275" bIns="3427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ingle user layout - v3">
  <p:cSld name="CUSTOM_4">
    <p:bg>
      <p:bgPr>
        <a:solidFill>
          <a:schemeClr val="dk1"/>
        </a:solidFill>
        <a:effectLst/>
      </p:bgPr>
    </p:bg>
    <p:spTree>
      <p:nvGrpSpPr>
        <p:cNvPr id="1" name="Shape 62"/>
        <p:cNvGrpSpPr/>
        <p:nvPr/>
      </p:nvGrpSpPr>
      <p:grpSpPr>
        <a:xfrm>
          <a:off x="0" y="0"/>
          <a:ext cx="0" cy="0"/>
          <a:chOff x="0" y="0"/>
          <a:chExt cx="0" cy="0"/>
        </a:xfrm>
      </p:grpSpPr>
      <p:sp>
        <p:nvSpPr>
          <p:cNvPr id="63" name="Google Shape;63;p6"/>
          <p:cNvSpPr txBox="1">
            <a:spLocks noGrp="1"/>
          </p:cNvSpPr>
          <p:nvPr>
            <p:ph type="title"/>
          </p:nvPr>
        </p:nvSpPr>
        <p:spPr>
          <a:xfrm>
            <a:off x="471450" y="445025"/>
            <a:ext cx="8201100" cy="572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a:solidFill>
                  <a:schemeClr val="lt1"/>
                </a:solidFill>
              </a:defRPr>
            </a:lvl2pPr>
            <a:lvl3pPr lvl="2">
              <a:spcBef>
                <a:spcPts val="0"/>
              </a:spcBef>
              <a:spcAft>
                <a:spcPts val="0"/>
              </a:spcAft>
              <a:buClr>
                <a:schemeClr val="lt1"/>
              </a:buClr>
              <a:buSzPts val="2000"/>
              <a:buNone/>
              <a:defRPr>
                <a:solidFill>
                  <a:schemeClr val="lt1"/>
                </a:solidFill>
              </a:defRPr>
            </a:lvl3pPr>
            <a:lvl4pPr lvl="3">
              <a:spcBef>
                <a:spcPts val="0"/>
              </a:spcBef>
              <a:spcAft>
                <a:spcPts val="0"/>
              </a:spcAft>
              <a:buClr>
                <a:schemeClr val="lt1"/>
              </a:buClr>
              <a:buSzPts val="2000"/>
              <a:buNone/>
              <a:defRPr>
                <a:solidFill>
                  <a:schemeClr val="lt1"/>
                </a:solidFill>
              </a:defRPr>
            </a:lvl4pPr>
            <a:lvl5pPr lvl="4">
              <a:spcBef>
                <a:spcPts val="0"/>
              </a:spcBef>
              <a:spcAft>
                <a:spcPts val="0"/>
              </a:spcAft>
              <a:buClr>
                <a:schemeClr val="lt1"/>
              </a:buClr>
              <a:buSzPts val="2000"/>
              <a:buNone/>
              <a:defRPr>
                <a:solidFill>
                  <a:schemeClr val="lt1"/>
                </a:solidFill>
              </a:defRPr>
            </a:lvl5pPr>
            <a:lvl6pPr lvl="5">
              <a:spcBef>
                <a:spcPts val="0"/>
              </a:spcBef>
              <a:spcAft>
                <a:spcPts val="0"/>
              </a:spcAft>
              <a:buClr>
                <a:schemeClr val="lt1"/>
              </a:buClr>
              <a:buSzPts val="2000"/>
              <a:buNone/>
              <a:defRPr>
                <a:solidFill>
                  <a:schemeClr val="lt1"/>
                </a:solidFill>
              </a:defRPr>
            </a:lvl6pPr>
            <a:lvl7pPr lvl="6">
              <a:spcBef>
                <a:spcPts val="0"/>
              </a:spcBef>
              <a:spcAft>
                <a:spcPts val="0"/>
              </a:spcAft>
              <a:buClr>
                <a:schemeClr val="lt1"/>
              </a:buClr>
              <a:buSzPts val="2000"/>
              <a:buNone/>
              <a:defRPr>
                <a:solidFill>
                  <a:schemeClr val="lt1"/>
                </a:solidFill>
              </a:defRPr>
            </a:lvl7pPr>
            <a:lvl8pPr lvl="7">
              <a:spcBef>
                <a:spcPts val="0"/>
              </a:spcBef>
              <a:spcAft>
                <a:spcPts val="0"/>
              </a:spcAft>
              <a:buClr>
                <a:schemeClr val="lt1"/>
              </a:buClr>
              <a:buSzPts val="2000"/>
              <a:buNone/>
              <a:defRPr>
                <a:solidFill>
                  <a:schemeClr val="lt1"/>
                </a:solidFill>
              </a:defRPr>
            </a:lvl8pPr>
            <a:lvl9pPr lvl="8">
              <a:spcBef>
                <a:spcPts val="0"/>
              </a:spcBef>
              <a:spcAft>
                <a:spcPts val="0"/>
              </a:spcAft>
              <a:buClr>
                <a:schemeClr val="lt1"/>
              </a:buClr>
              <a:buSzPts val="2000"/>
              <a:buNone/>
              <a:defRPr>
                <a:solidFill>
                  <a:schemeClr val="lt1"/>
                </a:solidFill>
              </a:defRPr>
            </a:lvl9pPr>
          </a:lstStyle>
          <a:p>
            <a:endParaRPr/>
          </a:p>
        </p:txBody>
      </p:sp>
      <p:sp>
        <p:nvSpPr>
          <p:cNvPr id="64" name="Google Shape;64;p6"/>
          <p:cNvSpPr/>
          <p:nvPr/>
        </p:nvSpPr>
        <p:spPr>
          <a:xfrm rot="10800000">
            <a:off x="492211" y="1163625"/>
            <a:ext cx="8194500" cy="3570300"/>
          </a:xfrm>
          <a:prstGeom prst="snip1Rect">
            <a:avLst>
              <a:gd name="adj" fmla="val 8809"/>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65" name="Google Shape;65;p6"/>
          <p:cNvSpPr>
            <a:spLocks noGrp="1"/>
          </p:cNvSpPr>
          <p:nvPr>
            <p:ph type="pic" idx="2"/>
          </p:nvPr>
        </p:nvSpPr>
        <p:spPr>
          <a:xfrm>
            <a:off x="706600" y="1390950"/>
            <a:ext cx="2151000" cy="2151000"/>
          </a:xfrm>
          <a:prstGeom prst="ellipse">
            <a:avLst/>
          </a:prstGeom>
          <a:noFill/>
          <a:ln>
            <a:noFill/>
          </a:ln>
        </p:spPr>
      </p:sp>
      <p:sp>
        <p:nvSpPr>
          <p:cNvPr id="66" name="Google Shape;66;p6"/>
          <p:cNvSpPr txBox="1">
            <a:spLocks noGrp="1"/>
          </p:cNvSpPr>
          <p:nvPr>
            <p:ph type="subTitle" idx="1"/>
          </p:nvPr>
        </p:nvSpPr>
        <p:spPr>
          <a:xfrm>
            <a:off x="706656" y="3572275"/>
            <a:ext cx="2151000" cy="25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Work Sans Medium"/>
              <a:buNone/>
              <a:defRPr sz="1400">
                <a:latin typeface="Work Sans Medium"/>
                <a:ea typeface="Work Sans Medium"/>
                <a:cs typeface="Work Sans Medium"/>
                <a:sym typeface="Work Sans Medium"/>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7" name="Google Shape;67;p6"/>
          <p:cNvSpPr txBox="1">
            <a:spLocks noGrp="1"/>
          </p:cNvSpPr>
          <p:nvPr>
            <p:ph type="body" idx="3"/>
          </p:nvPr>
        </p:nvSpPr>
        <p:spPr>
          <a:xfrm>
            <a:off x="706625" y="3944950"/>
            <a:ext cx="2151000" cy="3936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chemeClr val="dk2"/>
              </a:buClr>
              <a:buSzPts val="1000"/>
              <a:buChar char="●"/>
              <a:defRPr sz="1000">
                <a:solidFill>
                  <a:schemeClr val="dk2"/>
                </a:solidFill>
              </a:defRPr>
            </a:lvl1pPr>
            <a:lvl2pPr marL="914400" lvl="1" indent="-292100" rtl="0">
              <a:spcBef>
                <a:spcPts val="0"/>
              </a:spcBef>
              <a:spcAft>
                <a:spcPts val="0"/>
              </a:spcAft>
              <a:buClr>
                <a:schemeClr val="dk2"/>
              </a:buClr>
              <a:buSzPts val="1000"/>
              <a:buChar char="○"/>
              <a:defRPr sz="1000">
                <a:solidFill>
                  <a:schemeClr val="dk2"/>
                </a:solidFill>
              </a:defRPr>
            </a:lvl2pPr>
            <a:lvl3pPr marL="1371600" lvl="2" indent="-292100" rtl="0">
              <a:spcBef>
                <a:spcPts val="0"/>
              </a:spcBef>
              <a:spcAft>
                <a:spcPts val="0"/>
              </a:spcAft>
              <a:buClr>
                <a:schemeClr val="dk2"/>
              </a:buClr>
              <a:buSzPts val="1000"/>
              <a:buChar char="■"/>
              <a:defRPr sz="1000">
                <a:solidFill>
                  <a:schemeClr val="dk2"/>
                </a:solidFill>
              </a:defRPr>
            </a:lvl3pPr>
            <a:lvl4pPr marL="1828800" lvl="3" indent="-292100" rtl="0">
              <a:spcBef>
                <a:spcPts val="0"/>
              </a:spcBef>
              <a:spcAft>
                <a:spcPts val="0"/>
              </a:spcAft>
              <a:buClr>
                <a:schemeClr val="dk2"/>
              </a:buClr>
              <a:buSzPts val="1000"/>
              <a:buChar char="●"/>
              <a:defRPr sz="1000">
                <a:solidFill>
                  <a:schemeClr val="dk2"/>
                </a:solidFill>
              </a:defRPr>
            </a:lvl4pPr>
            <a:lvl5pPr marL="2286000" lvl="4" indent="-292100" rtl="0">
              <a:spcBef>
                <a:spcPts val="0"/>
              </a:spcBef>
              <a:spcAft>
                <a:spcPts val="0"/>
              </a:spcAft>
              <a:buClr>
                <a:schemeClr val="dk2"/>
              </a:buClr>
              <a:buSzPts val="1000"/>
              <a:buChar char="○"/>
              <a:defRPr sz="1000">
                <a:solidFill>
                  <a:schemeClr val="dk2"/>
                </a:solidFill>
              </a:defRPr>
            </a:lvl5pPr>
            <a:lvl6pPr marL="2743200" lvl="5" indent="-292100" rtl="0">
              <a:spcBef>
                <a:spcPts val="0"/>
              </a:spcBef>
              <a:spcAft>
                <a:spcPts val="0"/>
              </a:spcAft>
              <a:buClr>
                <a:schemeClr val="dk2"/>
              </a:buClr>
              <a:buSzPts val="1000"/>
              <a:buChar char="■"/>
              <a:defRPr sz="1000">
                <a:solidFill>
                  <a:schemeClr val="dk2"/>
                </a:solidFill>
              </a:defRPr>
            </a:lvl6pPr>
            <a:lvl7pPr marL="3200400" lvl="6" indent="-292100" rtl="0">
              <a:spcBef>
                <a:spcPts val="0"/>
              </a:spcBef>
              <a:spcAft>
                <a:spcPts val="0"/>
              </a:spcAft>
              <a:buClr>
                <a:schemeClr val="dk2"/>
              </a:buClr>
              <a:buSzPts val="1000"/>
              <a:buChar char="●"/>
              <a:defRPr sz="1000">
                <a:solidFill>
                  <a:schemeClr val="dk2"/>
                </a:solidFill>
              </a:defRPr>
            </a:lvl7pPr>
            <a:lvl8pPr marL="3657600" lvl="7" indent="-292100" rtl="0">
              <a:spcBef>
                <a:spcPts val="0"/>
              </a:spcBef>
              <a:spcAft>
                <a:spcPts val="0"/>
              </a:spcAft>
              <a:buClr>
                <a:schemeClr val="dk2"/>
              </a:buClr>
              <a:buSzPts val="1000"/>
              <a:buChar char="○"/>
              <a:defRPr sz="1000">
                <a:solidFill>
                  <a:schemeClr val="dk2"/>
                </a:solidFill>
              </a:defRPr>
            </a:lvl8pPr>
            <a:lvl9pPr marL="4114800" lvl="8" indent="-292100" rtl="0">
              <a:spcBef>
                <a:spcPts val="0"/>
              </a:spcBef>
              <a:spcAft>
                <a:spcPts val="0"/>
              </a:spcAft>
              <a:buClr>
                <a:schemeClr val="dk2"/>
              </a:buClr>
              <a:buSzPts val="1000"/>
              <a:buChar char="■"/>
              <a:defRPr sz="1000">
                <a:solidFill>
                  <a:schemeClr val="dk2"/>
                </a:solidFill>
              </a:defRPr>
            </a:lvl9pPr>
          </a:lstStyle>
          <a:p>
            <a:endParaRPr/>
          </a:p>
        </p:txBody>
      </p:sp>
      <p:sp>
        <p:nvSpPr>
          <p:cNvPr id="68" name="Google Shape;68;p6"/>
          <p:cNvSpPr txBox="1">
            <a:spLocks noGrp="1"/>
          </p:cNvSpPr>
          <p:nvPr>
            <p:ph type="body" idx="4"/>
          </p:nvPr>
        </p:nvSpPr>
        <p:spPr>
          <a:xfrm>
            <a:off x="3419650" y="1462025"/>
            <a:ext cx="4962600" cy="29964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SzPts val="11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grpSp>
        <p:nvGrpSpPr>
          <p:cNvPr id="69" name="Google Shape;69;p6"/>
          <p:cNvGrpSpPr/>
          <p:nvPr/>
        </p:nvGrpSpPr>
        <p:grpSpPr>
          <a:xfrm>
            <a:off x="8287560" y="-478945"/>
            <a:ext cx="1332313" cy="1332088"/>
            <a:chOff x="5814125" y="1393900"/>
            <a:chExt cx="2255100" cy="2255100"/>
          </a:xfrm>
        </p:grpSpPr>
        <p:sp>
          <p:nvSpPr>
            <p:cNvPr id="70" name="Google Shape;70;p6"/>
            <p:cNvSpPr/>
            <p:nvPr/>
          </p:nvSpPr>
          <p:spPr>
            <a:xfrm>
              <a:off x="6844025" y="1393900"/>
              <a:ext cx="195300" cy="22551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71" name="Google Shape;71;p6"/>
            <p:cNvSpPr/>
            <p:nvPr/>
          </p:nvSpPr>
          <p:spPr>
            <a:xfrm rot="-5400000">
              <a:off x="6844025" y="1402250"/>
              <a:ext cx="195300" cy="22551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72" name="Google Shape;72;p6"/>
            <p:cNvSpPr/>
            <p:nvPr/>
          </p:nvSpPr>
          <p:spPr>
            <a:xfrm rot="-2700000">
              <a:off x="6843997" y="1402319"/>
              <a:ext cx="195161" cy="2254964"/>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73" name="Google Shape;73;p6"/>
            <p:cNvSpPr/>
            <p:nvPr/>
          </p:nvSpPr>
          <p:spPr>
            <a:xfrm rot="-8100000">
              <a:off x="6849999" y="1408320"/>
              <a:ext cx="195161" cy="2254964"/>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Slide True False v3">
  <p:cSld name="CUSTOM_34_1_1">
    <p:bg>
      <p:bgPr>
        <a:solidFill>
          <a:schemeClr val="accent2"/>
        </a:solidFill>
        <a:effectLst/>
      </p:bgPr>
    </p:bg>
    <p:spTree>
      <p:nvGrpSpPr>
        <p:cNvPr id="1" name="Shape 695"/>
        <p:cNvGrpSpPr/>
        <p:nvPr/>
      </p:nvGrpSpPr>
      <p:grpSpPr>
        <a:xfrm>
          <a:off x="0" y="0"/>
          <a:ext cx="0" cy="0"/>
          <a:chOff x="0" y="0"/>
          <a:chExt cx="0" cy="0"/>
        </a:xfrm>
      </p:grpSpPr>
      <p:sp>
        <p:nvSpPr>
          <p:cNvPr id="696" name="Google Shape;696;p52"/>
          <p:cNvSpPr/>
          <p:nvPr/>
        </p:nvSpPr>
        <p:spPr>
          <a:xfrm>
            <a:off x="0" y="2609850"/>
            <a:ext cx="9144000" cy="2533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697" name="Google Shape;697;p52"/>
          <p:cNvSpPr/>
          <p:nvPr/>
        </p:nvSpPr>
        <p:spPr>
          <a:xfrm>
            <a:off x="566250" y="520900"/>
            <a:ext cx="8040900" cy="3672300"/>
          </a:xfrm>
          <a:prstGeom prst="snip1Rect">
            <a:avLst>
              <a:gd name="adj" fmla="val 16667"/>
            </a:avLst>
          </a:prstGeom>
          <a:solidFill>
            <a:schemeClr val="accent6"/>
          </a:solidFill>
          <a:ln w="9525" cap="flat" cmpd="sng">
            <a:solidFill>
              <a:schemeClr val="accent5"/>
            </a:solidFill>
            <a:prstDash val="solid"/>
            <a:round/>
            <a:headEnd type="none" w="sm" len="sm"/>
            <a:tailEnd type="none" w="sm" len="sm"/>
          </a:ln>
          <a:effectLst>
            <a:outerShdw blurRad="342900" dist="95250" dir="540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2"/>
          <p:cNvSpPr/>
          <p:nvPr/>
        </p:nvSpPr>
        <p:spPr>
          <a:xfrm>
            <a:off x="4841575" y="3838475"/>
            <a:ext cx="2285100" cy="7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699" name="Google Shape;699;p52"/>
          <p:cNvSpPr/>
          <p:nvPr/>
        </p:nvSpPr>
        <p:spPr>
          <a:xfrm>
            <a:off x="4933525" y="3917375"/>
            <a:ext cx="572700" cy="572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700" name="Google Shape;700;p52"/>
          <p:cNvSpPr txBox="1">
            <a:spLocks noGrp="1"/>
          </p:cNvSpPr>
          <p:nvPr>
            <p:ph type="title"/>
          </p:nvPr>
        </p:nvSpPr>
        <p:spPr>
          <a:xfrm>
            <a:off x="918800" y="833450"/>
            <a:ext cx="7316400" cy="20985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1"/>
              </a:buClr>
              <a:buSzPts val="2000"/>
              <a:buNone/>
              <a:defRPr>
                <a:solidFill>
                  <a:schemeClr val="lt1"/>
                </a:solidFill>
              </a:defRPr>
            </a:lvl1pPr>
            <a:lvl2pPr lvl="1" algn="ctr">
              <a:spcBef>
                <a:spcPts val="0"/>
              </a:spcBef>
              <a:spcAft>
                <a:spcPts val="0"/>
              </a:spcAft>
              <a:buClr>
                <a:schemeClr val="lt1"/>
              </a:buClr>
              <a:buSzPts val="2000"/>
              <a:buNone/>
              <a:defRPr>
                <a:solidFill>
                  <a:schemeClr val="lt1"/>
                </a:solidFill>
              </a:defRPr>
            </a:lvl2pPr>
            <a:lvl3pPr lvl="2" algn="ctr">
              <a:spcBef>
                <a:spcPts val="0"/>
              </a:spcBef>
              <a:spcAft>
                <a:spcPts val="0"/>
              </a:spcAft>
              <a:buClr>
                <a:schemeClr val="lt1"/>
              </a:buClr>
              <a:buSzPts val="2000"/>
              <a:buNone/>
              <a:defRPr>
                <a:solidFill>
                  <a:schemeClr val="lt1"/>
                </a:solidFill>
              </a:defRPr>
            </a:lvl3pPr>
            <a:lvl4pPr lvl="3" algn="ctr">
              <a:spcBef>
                <a:spcPts val="0"/>
              </a:spcBef>
              <a:spcAft>
                <a:spcPts val="0"/>
              </a:spcAft>
              <a:buClr>
                <a:schemeClr val="lt1"/>
              </a:buClr>
              <a:buSzPts val="2000"/>
              <a:buNone/>
              <a:defRPr>
                <a:solidFill>
                  <a:schemeClr val="lt1"/>
                </a:solidFill>
              </a:defRPr>
            </a:lvl4pPr>
            <a:lvl5pPr lvl="4" algn="ctr">
              <a:spcBef>
                <a:spcPts val="0"/>
              </a:spcBef>
              <a:spcAft>
                <a:spcPts val="0"/>
              </a:spcAft>
              <a:buClr>
                <a:schemeClr val="lt1"/>
              </a:buClr>
              <a:buSzPts val="2000"/>
              <a:buNone/>
              <a:defRPr>
                <a:solidFill>
                  <a:schemeClr val="lt1"/>
                </a:solidFill>
              </a:defRPr>
            </a:lvl5pPr>
            <a:lvl6pPr lvl="5" algn="ctr">
              <a:spcBef>
                <a:spcPts val="0"/>
              </a:spcBef>
              <a:spcAft>
                <a:spcPts val="0"/>
              </a:spcAft>
              <a:buClr>
                <a:schemeClr val="lt1"/>
              </a:buClr>
              <a:buSzPts val="2000"/>
              <a:buNone/>
              <a:defRPr>
                <a:solidFill>
                  <a:schemeClr val="lt1"/>
                </a:solidFill>
              </a:defRPr>
            </a:lvl6pPr>
            <a:lvl7pPr lvl="6" algn="ctr">
              <a:spcBef>
                <a:spcPts val="0"/>
              </a:spcBef>
              <a:spcAft>
                <a:spcPts val="0"/>
              </a:spcAft>
              <a:buClr>
                <a:schemeClr val="lt1"/>
              </a:buClr>
              <a:buSzPts val="2000"/>
              <a:buNone/>
              <a:defRPr>
                <a:solidFill>
                  <a:schemeClr val="lt1"/>
                </a:solidFill>
              </a:defRPr>
            </a:lvl7pPr>
            <a:lvl8pPr lvl="7" algn="ctr">
              <a:spcBef>
                <a:spcPts val="0"/>
              </a:spcBef>
              <a:spcAft>
                <a:spcPts val="0"/>
              </a:spcAft>
              <a:buClr>
                <a:schemeClr val="lt1"/>
              </a:buClr>
              <a:buSzPts val="2000"/>
              <a:buNone/>
              <a:defRPr>
                <a:solidFill>
                  <a:schemeClr val="lt1"/>
                </a:solidFill>
              </a:defRPr>
            </a:lvl8pPr>
            <a:lvl9pPr lvl="8" algn="ctr">
              <a:spcBef>
                <a:spcPts val="0"/>
              </a:spcBef>
              <a:spcAft>
                <a:spcPts val="0"/>
              </a:spcAft>
              <a:buClr>
                <a:schemeClr val="lt1"/>
              </a:buClr>
              <a:buSzPts val="2000"/>
              <a:buNone/>
              <a:defRPr>
                <a:solidFill>
                  <a:schemeClr val="lt1"/>
                </a:solidFill>
              </a:defRPr>
            </a:lvl9pPr>
          </a:lstStyle>
          <a:p>
            <a:endParaRPr/>
          </a:p>
        </p:txBody>
      </p:sp>
      <p:sp>
        <p:nvSpPr>
          <p:cNvPr id="701" name="Google Shape;701;p52"/>
          <p:cNvSpPr/>
          <p:nvPr/>
        </p:nvSpPr>
        <p:spPr>
          <a:xfrm>
            <a:off x="2017325" y="3835925"/>
            <a:ext cx="2285100" cy="730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702" name="Google Shape;702;p52"/>
          <p:cNvSpPr/>
          <p:nvPr/>
        </p:nvSpPr>
        <p:spPr>
          <a:xfrm>
            <a:off x="2109275" y="3917375"/>
            <a:ext cx="572700" cy="572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grpSp>
        <p:nvGrpSpPr>
          <p:cNvPr id="703" name="Google Shape;703;p52"/>
          <p:cNvGrpSpPr/>
          <p:nvPr/>
        </p:nvGrpSpPr>
        <p:grpSpPr>
          <a:xfrm rot="-2700000">
            <a:off x="2235798" y="4061046"/>
            <a:ext cx="348897" cy="200098"/>
            <a:chOff x="3876675" y="1766250"/>
            <a:chExt cx="348900" cy="200100"/>
          </a:xfrm>
        </p:grpSpPr>
        <p:sp>
          <p:nvSpPr>
            <p:cNvPr id="704" name="Google Shape;704;p52"/>
            <p:cNvSpPr/>
            <p:nvPr/>
          </p:nvSpPr>
          <p:spPr>
            <a:xfrm>
              <a:off x="3876700" y="1766250"/>
              <a:ext cx="72000" cy="200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705" name="Google Shape;705;p52"/>
            <p:cNvSpPr/>
            <p:nvPr/>
          </p:nvSpPr>
          <p:spPr>
            <a:xfrm rot="5400000">
              <a:off x="4015125" y="1755900"/>
              <a:ext cx="72000" cy="348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grpSp>
      <p:grpSp>
        <p:nvGrpSpPr>
          <p:cNvPr id="706" name="Google Shape;706;p52"/>
          <p:cNvGrpSpPr/>
          <p:nvPr/>
        </p:nvGrpSpPr>
        <p:grpSpPr>
          <a:xfrm>
            <a:off x="5071074" y="4054914"/>
            <a:ext cx="297600" cy="297600"/>
            <a:chOff x="3902424" y="2300989"/>
            <a:chExt cx="297600" cy="297600"/>
          </a:xfrm>
        </p:grpSpPr>
        <p:sp>
          <p:nvSpPr>
            <p:cNvPr id="707" name="Google Shape;707;p52"/>
            <p:cNvSpPr/>
            <p:nvPr/>
          </p:nvSpPr>
          <p:spPr>
            <a:xfrm rot="2700000">
              <a:off x="4015161" y="2275417"/>
              <a:ext cx="72125" cy="348745"/>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sp>
          <p:nvSpPr>
            <p:cNvPr id="708" name="Google Shape;708;p52"/>
            <p:cNvSpPr/>
            <p:nvPr/>
          </p:nvSpPr>
          <p:spPr>
            <a:xfrm rot="-2700000">
              <a:off x="4015161" y="2275417"/>
              <a:ext cx="72125" cy="348745"/>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Fredoka"/>
                <a:ea typeface="Fredoka"/>
                <a:cs typeface="Fredoka"/>
                <a:sym typeface="Fredoka"/>
              </a:endParaRPr>
            </a:p>
          </p:txBody>
        </p:sp>
      </p:grpSp>
      <p:sp>
        <p:nvSpPr>
          <p:cNvPr id="709" name="Google Shape;709;p52"/>
          <p:cNvSpPr txBox="1">
            <a:spLocks noGrp="1"/>
          </p:cNvSpPr>
          <p:nvPr>
            <p:ph type="body" idx="1"/>
          </p:nvPr>
        </p:nvSpPr>
        <p:spPr>
          <a:xfrm>
            <a:off x="2772900" y="3917375"/>
            <a:ext cx="1394400" cy="57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Clr>
                <a:schemeClr val="lt1"/>
              </a:buClr>
              <a:buSzPts val="1800"/>
              <a:buChar char="●"/>
              <a:defRPr sz="1800">
                <a:solidFill>
                  <a:schemeClr val="lt1"/>
                </a:solidFill>
              </a:defRPr>
            </a:lvl1pPr>
            <a:lvl2pPr marL="914400" lvl="1" indent="-342900">
              <a:spcBef>
                <a:spcPts val="0"/>
              </a:spcBef>
              <a:spcAft>
                <a:spcPts val="0"/>
              </a:spcAft>
              <a:buClr>
                <a:schemeClr val="lt1"/>
              </a:buClr>
              <a:buSzPts val="1800"/>
              <a:buChar char="○"/>
              <a:defRPr sz="1800">
                <a:solidFill>
                  <a:schemeClr val="lt1"/>
                </a:solidFill>
              </a:defRPr>
            </a:lvl2pPr>
            <a:lvl3pPr marL="1371600" lvl="2" indent="-342900">
              <a:spcBef>
                <a:spcPts val="0"/>
              </a:spcBef>
              <a:spcAft>
                <a:spcPts val="0"/>
              </a:spcAft>
              <a:buClr>
                <a:schemeClr val="lt1"/>
              </a:buClr>
              <a:buSzPts val="1800"/>
              <a:buChar char="■"/>
              <a:defRPr sz="1800">
                <a:solidFill>
                  <a:schemeClr val="lt1"/>
                </a:solidFill>
              </a:defRPr>
            </a:lvl3pPr>
            <a:lvl4pPr marL="1828800" lvl="3" indent="-342900">
              <a:spcBef>
                <a:spcPts val="0"/>
              </a:spcBef>
              <a:spcAft>
                <a:spcPts val="0"/>
              </a:spcAft>
              <a:buClr>
                <a:schemeClr val="lt1"/>
              </a:buClr>
              <a:buSzPts val="1800"/>
              <a:buChar char="●"/>
              <a:defRPr sz="1800">
                <a:solidFill>
                  <a:schemeClr val="lt1"/>
                </a:solidFill>
              </a:defRPr>
            </a:lvl4pPr>
            <a:lvl5pPr marL="2286000" lvl="4" indent="-342900">
              <a:spcBef>
                <a:spcPts val="0"/>
              </a:spcBef>
              <a:spcAft>
                <a:spcPts val="0"/>
              </a:spcAft>
              <a:buClr>
                <a:schemeClr val="lt1"/>
              </a:buClr>
              <a:buSzPts val="1800"/>
              <a:buChar char="○"/>
              <a:defRPr sz="1800">
                <a:solidFill>
                  <a:schemeClr val="lt1"/>
                </a:solidFill>
              </a:defRPr>
            </a:lvl5pPr>
            <a:lvl6pPr marL="2743200" lvl="5" indent="-342900">
              <a:spcBef>
                <a:spcPts val="0"/>
              </a:spcBef>
              <a:spcAft>
                <a:spcPts val="0"/>
              </a:spcAft>
              <a:buClr>
                <a:schemeClr val="lt1"/>
              </a:buClr>
              <a:buSzPts val="1800"/>
              <a:buChar char="■"/>
              <a:defRPr sz="1800">
                <a:solidFill>
                  <a:schemeClr val="lt1"/>
                </a:solidFill>
              </a:defRPr>
            </a:lvl6pPr>
            <a:lvl7pPr marL="3200400" lvl="6" indent="-342900">
              <a:spcBef>
                <a:spcPts val="0"/>
              </a:spcBef>
              <a:spcAft>
                <a:spcPts val="0"/>
              </a:spcAft>
              <a:buClr>
                <a:schemeClr val="lt1"/>
              </a:buClr>
              <a:buSzPts val="1800"/>
              <a:buChar char="●"/>
              <a:defRPr sz="1800">
                <a:solidFill>
                  <a:schemeClr val="lt1"/>
                </a:solidFill>
              </a:defRPr>
            </a:lvl7pPr>
            <a:lvl8pPr marL="3657600" lvl="7" indent="-342900">
              <a:spcBef>
                <a:spcPts val="0"/>
              </a:spcBef>
              <a:spcAft>
                <a:spcPts val="0"/>
              </a:spcAft>
              <a:buClr>
                <a:schemeClr val="lt1"/>
              </a:buClr>
              <a:buSzPts val="1800"/>
              <a:buChar char="○"/>
              <a:defRPr sz="1800">
                <a:solidFill>
                  <a:schemeClr val="lt1"/>
                </a:solidFill>
              </a:defRPr>
            </a:lvl8pPr>
            <a:lvl9pPr marL="4114800" lvl="8" indent="-342900">
              <a:spcBef>
                <a:spcPts val="0"/>
              </a:spcBef>
              <a:spcAft>
                <a:spcPts val="0"/>
              </a:spcAft>
              <a:buClr>
                <a:schemeClr val="lt1"/>
              </a:buClr>
              <a:buSzPts val="1800"/>
              <a:buChar char="■"/>
              <a:defRPr sz="1800">
                <a:solidFill>
                  <a:schemeClr val="lt1"/>
                </a:solidFill>
              </a:defRPr>
            </a:lvl9pPr>
          </a:lstStyle>
          <a:p>
            <a:endParaRPr/>
          </a:p>
        </p:txBody>
      </p:sp>
      <p:sp>
        <p:nvSpPr>
          <p:cNvPr id="710" name="Google Shape;710;p52"/>
          <p:cNvSpPr txBox="1">
            <a:spLocks noGrp="1"/>
          </p:cNvSpPr>
          <p:nvPr>
            <p:ph type="body" idx="2"/>
          </p:nvPr>
        </p:nvSpPr>
        <p:spPr>
          <a:xfrm>
            <a:off x="5609675" y="3914825"/>
            <a:ext cx="1394400" cy="5727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sz="1800">
                <a:solidFill>
                  <a:schemeClr val="lt1"/>
                </a:solidFill>
              </a:defRPr>
            </a:lvl1pPr>
            <a:lvl2pPr marL="914400" lvl="1" indent="-342900">
              <a:spcBef>
                <a:spcPts val="0"/>
              </a:spcBef>
              <a:spcAft>
                <a:spcPts val="0"/>
              </a:spcAft>
              <a:buClr>
                <a:schemeClr val="lt1"/>
              </a:buClr>
              <a:buSzPts val="1800"/>
              <a:buChar char="○"/>
              <a:defRPr sz="1800">
                <a:solidFill>
                  <a:schemeClr val="lt1"/>
                </a:solidFill>
              </a:defRPr>
            </a:lvl2pPr>
            <a:lvl3pPr marL="1371600" lvl="2" indent="-342900">
              <a:spcBef>
                <a:spcPts val="0"/>
              </a:spcBef>
              <a:spcAft>
                <a:spcPts val="0"/>
              </a:spcAft>
              <a:buClr>
                <a:schemeClr val="lt1"/>
              </a:buClr>
              <a:buSzPts val="1800"/>
              <a:buChar char="■"/>
              <a:defRPr sz="1800">
                <a:solidFill>
                  <a:schemeClr val="lt1"/>
                </a:solidFill>
              </a:defRPr>
            </a:lvl3pPr>
            <a:lvl4pPr marL="1828800" lvl="3" indent="-342900">
              <a:spcBef>
                <a:spcPts val="0"/>
              </a:spcBef>
              <a:spcAft>
                <a:spcPts val="0"/>
              </a:spcAft>
              <a:buClr>
                <a:schemeClr val="lt1"/>
              </a:buClr>
              <a:buSzPts val="1800"/>
              <a:buChar char="●"/>
              <a:defRPr sz="1800">
                <a:solidFill>
                  <a:schemeClr val="lt1"/>
                </a:solidFill>
              </a:defRPr>
            </a:lvl4pPr>
            <a:lvl5pPr marL="2286000" lvl="4" indent="-342900">
              <a:spcBef>
                <a:spcPts val="0"/>
              </a:spcBef>
              <a:spcAft>
                <a:spcPts val="0"/>
              </a:spcAft>
              <a:buClr>
                <a:schemeClr val="lt1"/>
              </a:buClr>
              <a:buSzPts val="1800"/>
              <a:buChar char="○"/>
              <a:defRPr sz="1800">
                <a:solidFill>
                  <a:schemeClr val="lt1"/>
                </a:solidFill>
              </a:defRPr>
            </a:lvl5pPr>
            <a:lvl6pPr marL="2743200" lvl="5" indent="-342900">
              <a:spcBef>
                <a:spcPts val="0"/>
              </a:spcBef>
              <a:spcAft>
                <a:spcPts val="0"/>
              </a:spcAft>
              <a:buClr>
                <a:schemeClr val="lt1"/>
              </a:buClr>
              <a:buSzPts val="1800"/>
              <a:buChar char="■"/>
              <a:defRPr sz="1800">
                <a:solidFill>
                  <a:schemeClr val="lt1"/>
                </a:solidFill>
              </a:defRPr>
            </a:lvl6pPr>
            <a:lvl7pPr marL="3200400" lvl="6" indent="-342900">
              <a:spcBef>
                <a:spcPts val="0"/>
              </a:spcBef>
              <a:spcAft>
                <a:spcPts val="0"/>
              </a:spcAft>
              <a:buClr>
                <a:schemeClr val="lt1"/>
              </a:buClr>
              <a:buSzPts val="1800"/>
              <a:buChar char="●"/>
              <a:defRPr sz="1800">
                <a:solidFill>
                  <a:schemeClr val="lt1"/>
                </a:solidFill>
              </a:defRPr>
            </a:lvl7pPr>
            <a:lvl8pPr marL="3657600" lvl="7" indent="-342900">
              <a:spcBef>
                <a:spcPts val="0"/>
              </a:spcBef>
              <a:spcAft>
                <a:spcPts val="0"/>
              </a:spcAft>
              <a:buClr>
                <a:schemeClr val="lt1"/>
              </a:buClr>
              <a:buSzPts val="1800"/>
              <a:buChar char="○"/>
              <a:defRPr sz="1800">
                <a:solidFill>
                  <a:schemeClr val="lt1"/>
                </a:solidFill>
              </a:defRPr>
            </a:lvl8pPr>
            <a:lvl9pPr marL="4114800" lvl="8" indent="-342900">
              <a:spcBef>
                <a:spcPts val="0"/>
              </a:spcBef>
              <a:spcAft>
                <a:spcPts val="0"/>
              </a:spcAft>
              <a:buClr>
                <a:schemeClr val="lt1"/>
              </a:buClr>
              <a:buSzPts val="1800"/>
              <a:buChar char="■"/>
              <a:defRPr sz="18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Images">
  <p:cSld name="SECTION_TITLE_AND_DESCRIPTION">
    <p:bg>
      <p:bgPr>
        <a:solidFill>
          <a:schemeClr val="dk1"/>
        </a:solidFill>
        <a:effectLst/>
      </p:bgPr>
    </p:bg>
    <p:spTree>
      <p:nvGrpSpPr>
        <p:cNvPr id="1" name="Shape 74"/>
        <p:cNvGrpSpPr/>
        <p:nvPr/>
      </p:nvGrpSpPr>
      <p:grpSpPr>
        <a:xfrm>
          <a:off x="0" y="0"/>
          <a:ext cx="0" cy="0"/>
          <a:chOff x="0" y="0"/>
          <a:chExt cx="0" cy="0"/>
        </a:xfrm>
      </p:grpSpPr>
      <p:sp>
        <p:nvSpPr>
          <p:cNvPr id="75" name="Google Shape;75;p7"/>
          <p:cNvSpPr>
            <a:spLocks noGrp="1"/>
          </p:cNvSpPr>
          <p:nvPr>
            <p:ph type="pic" idx="2"/>
          </p:nvPr>
        </p:nvSpPr>
        <p:spPr>
          <a:xfrm>
            <a:off x="443625" y="1158100"/>
            <a:ext cx="1928100" cy="1928100"/>
          </a:xfrm>
          <a:prstGeom prst="rect">
            <a:avLst/>
          </a:prstGeom>
          <a:noFill/>
          <a:ln>
            <a:noFill/>
          </a:ln>
        </p:spPr>
      </p:sp>
      <p:sp>
        <p:nvSpPr>
          <p:cNvPr id="76" name="Google Shape;76;p7"/>
          <p:cNvSpPr>
            <a:spLocks noGrp="1"/>
          </p:cNvSpPr>
          <p:nvPr>
            <p:ph type="pic" idx="3"/>
          </p:nvPr>
        </p:nvSpPr>
        <p:spPr>
          <a:xfrm>
            <a:off x="2559813" y="1157775"/>
            <a:ext cx="1928100" cy="1928100"/>
          </a:xfrm>
          <a:prstGeom prst="rect">
            <a:avLst/>
          </a:prstGeom>
          <a:noFill/>
          <a:ln>
            <a:noFill/>
          </a:ln>
        </p:spPr>
      </p:sp>
      <p:sp>
        <p:nvSpPr>
          <p:cNvPr id="77" name="Google Shape;77;p7"/>
          <p:cNvSpPr>
            <a:spLocks noGrp="1"/>
          </p:cNvSpPr>
          <p:nvPr>
            <p:ph type="pic" idx="4"/>
          </p:nvPr>
        </p:nvSpPr>
        <p:spPr>
          <a:xfrm>
            <a:off x="4676025" y="1157775"/>
            <a:ext cx="1928100" cy="1928100"/>
          </a:xfrm>
          <a:prstGeom prst="rect">
            <a:avLst/>
          </a:prstGeom>
          <a:noFill/>
          <a:ln>
            <a:noFill/>
          </a:ln>
        </p:spPr>
      </p:sp>
      <p:sp>
        <p:nvSpPr>
          <p:cNvPr id="78" name="Google Shape;78;p7"/>
          <p:cNvSpPr>
            <a:spLocks noGrp="1"/>
          </p:cNvSpPr>
          <p:nvPr>
            <p:ph type="pic" idx="5"/>
          </p:nvPr>
        </p:nvSpPr>
        <p:spPr>
          <a:xfrm>
            <a:off x="6800900" y="1158100"/>
            <a:ext cx="1928100" cy="1928100"/>
          </a:xfrm>
          <a:prstGeom prst="rect">
            <a:avLst/>
          </a:prstGeom>
          <a:noFill/>
          <a:ln>
            <a:noFill/>
          </a:ln>
        </p:spPr>
      </p:sp>
      <p:sp>
        <p:nvSpPr>
          <p:cNvPr id="79" name="Google Shape;79;p7"/>
          <p:cNvSpPr txBox="1">
            <a:spLocks noGrp="1"/>
          </p:cNvSpPr>
          <p:nvPr>
            <p:ph type="title"/>
          </p:nvPr>
        </p:nvSpPr>
        <p:spPr>
          <a:xfrm>
            <a:off x="361276" y="472050"/>
            <a:ext cx="8367600" cy="4644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80" name="Google Shape;80;p7"/>
          <p:cNvSpPr txBox="1">
            <a:spLocks noGrp="1"/>
          </p:cNvSpPr>
          <p:nvPr>
            <p:ph type="subTitle" idx="1"/>
          </p:nvPr>
        </p:nvSpPr>
        <p:spPr>
          <a:xfrm>
            <a:off x="361275" y="3146802"/>
            <a:ext cx="20040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2pPr>
            <a:lvl3pPr lvl="2"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3pPr>
            <a:lvl4pPr lvl="3"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4pPr>
            <a:lvl5pPr lvl="4"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5pPr>
            <a:lvl6pPr lvl="5"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6pPr>
            <a:lvl7pPr lvl="6"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7pPr>
            <a:lvl8pPr lvl="7"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8pPr>
            <a:lvl9pPr lvl="8"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9pPr>
          </a:lstStyle>
          <a:p>
            <a:endParaRPr/>
          </a:p>
        </p:txBody>
      </p:sp>
      <p:sp>
        <p:nvSpPr>
          <p:cNvPr id="81" name="Google Shape;81;p7"/>
          <p:cNvSpPr txBox="1">
            <a:spLocks noGrp="1"/>
          </p:cNvSpPr>
          <p:nvPr>
            <p:ph type="body" idx="6"/>
          </p:nvPr>
        </p:nvSpPr>
        <p:spPr>
          <a:xfrm>
            <a:off x="367800" y="3613450"/>
            <a:ext cx="2004000" cy="5574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
        <p:nvSpPr>
          <p:cNvPr id="82" name="Google Shape;82;p7"/>
          <p:cNvSpPr txBox="1">
            <a:spLocks noGrp="1"/>
          </p:cNvSpPr>
          <p:nvPr>
            <p:ph type="subTitle" idx="7"/>
          </p:nvPr>
        </p:nvSpPr>
        <p:spPr>
          <a:xfrm>
            <a:off x="2514250" y="3146802"/>
            <a:ext cx="20040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2pPr>
            <a:lvl3pPr lvl="2"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3pPr>
            <a:lvl4pPr lvl="3"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4pPr>
            <a:lvl5pPr lvl="4"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5pPr>
            <a:lvl6pPr lvl="5"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6pPr>
            <a:lvl7pPr lvl="6"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7pPr>
            <a:lvl8pPr lvl="7"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8pPr>
            <a:lvl9pPr lvl="8"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9pPr>
          </a:lstStyle>
          <a:p>
            <a:endParaRPr/>
          </a:p>
        </p:txBody>
      </p:sp>
      <p:sp>
        <p:nvSpPr>
          <p:cNvPr id="83" name="Google Shape;83;p7"/>
          <p:cNvSpPr txBox="1">
            <a:spLocks noGrp="1"/>
          </p:cNvSpPr>
          <p:nvPr>
            <p:ph type="body" idx="8"/>
          </p:nvPr>
        </p:nvSpPr>
        <p:spPr>
          <a:xfrm>
            <a:off x="2520775" y="3613450"/>
            <a:ext cx="2004000" cy="5574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
        <p:nvSpPr>
          <p:cNvPr id="84" name="Google Shape;84;p7"/>
          <p:cNvSpPr txBox="1">
            <a:spLocks noGrp="1"/>
          </p:cNvSpPr>
          <p:nvPr>
            <p:ph type="subTitle" idx="9"/>
          </p:nvPr>
        </p:nvSpPr>
        <p:spPr>
          <a:xfrm>
            <a:off x="4640000" y="3146802"/>
            <a:ext cx="20040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2pPr>
            <a:lvl3pPr lvl="2"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3pPr>
            <a:lvl4pPr lvl="3"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4pPr>
            <a:lvl5pPr lvl="4"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5pPr>
            <a:lvl6pPr lvl="5"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6pPr>
            <a:lvl7pPr lvl="6"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7pPr>
            <a:lvl8pPr lvl="7"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8pPr>
            <a:lvl9pPr lvl="8"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9pPr>
          </a:lstStyle>
          <a:p>
            <a:endParaRPr/>
          </a:p>
        </p:txBody>
      </p:sp>
      <p:sp>
        <p:nvSpPr>
          <p:cNvPr id="85" name="Google Shape;85;p7"/>
          <p:cNvSpPr txBox="1">
            <a:spLocks noGrp="1"/>
          </p:cNvSpPr>
          <p:nvPr>
            <p:ph type="body" idx="13"/>
          </p:nvPr>
        </p:nvSpPr>
        <p:spPr>
          <a:xfrm>
            <a:off x="4646525" y="3613450"/>
            <a:ext cx="2004000" cy="5574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
        <p:nvSpPr>
          <p:cNvPr id="86" name="Google Shape;86;p7"/>
          <p:cNvSpPr txBox="1">
            <a:spLocks noGrp="1"/>
          </p:cNvSpPr>
          <p:nvPr>
            <p:ph type="subTitle" idx="14"/>
          </p:nvPr>
        </p:nvSpPr>
        <p:spPr>
          <a:xfrm>
            <a:off x="6772275" y="3146802"/>
            <a:ext cx="20040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2pPr>
            <a:lvl3pPr lvl="2"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3pPr>
            <a:lvl4pPr lvl="3"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4pPr>
            <a:lvl5pPr lvl="4"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5pPr>
            <a:lvl6pPr lvl="5"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6pPr>
            <a:lvl7pPr lvl="6"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7pPr>
            <a:lvl8pPr lvl="7"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8pPr>
            <a:lvl9pPr lvl="8"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9pPr>
          </a:lstStyle>
          <a:p>
            <a:endParaRPr/>
          </a:p>
        </p:txBody>
      </p:sp>
      <p:sp>
        <p:nvSpPr>
          <p:cNvPr id="87" name="Google Shape;87;p7"/>
          <p:cNvSpPr txBox="1">
            <a:spLocks noGrp="1"/>
          </p:cNvSpPr>
          <p:nvPr>
            <p:ph type="body" idx="15"/>
          </p:nvPr>
        </p:nvSpPr>
        <p:spPr>
          <a:xfrm>
            <a:off x="6778800" y="3613450"/>
            <a:ext cx="2004000" cy="5574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orient="horz" pos="2551">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lide with 2 columns v1">
  <p:cSld name="SECTION_TITLE_AND_DESCRIPTION_2">
    <p:bg>
      <p:bgPr>
        <a:solidFill>
          <a:schemeClr val="accent2"/>
        </a:solidFill>
        <a:effectLst/>
      </p:bgPr>
    </p:bg>
    <p:spTree>
      <p:nvGrpSpPr>
        <p:cNvPr id="1" name="Shape 88"/>
        <p:cNvGrpSpPr/>
        <p:nvPr/>
      </p:nvGrpSpPr>
      <p:grpSpPr>
        <a:xfrm>
          <a:off x="0" y="0"/>
          <a:ext cx="0" cy="0"/>
          <a:chOff x="0" y="0"/>
          <a:chExt cx="0" cy="0"/>
        </a:xfrm>
      </p:grpSpPr>
      <p:sp>
        <p:nvSpPr>
          <p:cNvPr id="89" name="Google Shape;89;p8"/>
          <p:cNvSpPr txBox="1">
            <a:spLocks noGrp="1"/>
          </p:cNvSpPr>
          <p:nvPr>
            <p:ph type="title"/>
          </p:nvPr>
        </p:nvSpPr>
        <p:spPr>
          <a:xfrm>
            <a:off x="570825" y="472050"/>
            <a:ext cx="8011200" cy="46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90" name="Google Shape;90;p8"/>
          <p:cNvSpPr txBox="1">
            <a:spLocks noGrp="1"/>
          </p:cNvSpPr>
          <p:nvPr>
            <p:ph type="subTitle" idx="1"/>
          </p:nvPr>
        </p:nvSpPr>
        <p:spPr>
          <a:xfrm>
            <a:off x="570825" y="1470400"/>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2pPr>
            <a:lvl3pPr lvl="2"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3pPr>
            <a:lvl4pPr lvl="3"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4pPr>
            <a:lvl5pPr lvl="4"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5pPr>
            <a:lvl6pPr lvl="5"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6pPr>
            <a:lvl7pPr lvl="6"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7pPr>
            <a:lvl8pPr lvl="7"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8pPr>
            <a:lvl9pPr lvl="8"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9pPr>
          </a:lstStyle>
          <a:p>
            <a:endParaRPr/>
          </a:p>
        </p:txBody>
      </p:sp>
      <p:sp>
        <p:nvSpPr>
          <p:cNvPr id="91" name="Google Shape;91;p8"/>
          <p:cNvSpPr txBox="1">
            <a:spLocks noGrp="1"/>
          </p:cNvSpPr>
          <p:nvPr>
            <p:ph type="body" idx="2"/>
          </p:nvPr>
        </p:nvSpPr>
        <p:spPr>
          <a:xfrm>
            <a:off x="570825" y="2053373"/>
            <a:ext cx="3296400" cy="22551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grpSp>
        <p:nvGrpSpPr>
          <p:cNvPr id="92" name="Google Shape;92;p8"/>
          <p:cNvGrpSpPr/>
          <p:nvPr/>
        </p:nvGrpSpPr>
        <p:grpSpPr>
          <a:xfrm>
            <a:off x="7995750" y="-1102025"/>
            <a:ext cx="2255100" cy="2255100"/>
            <a:chOff x="5814125" y="1393900"/>
            <a:chExt cx="2255100" cy="2255100"/>
          </a:xfrm>
        </p:grpSpPr>
        <p:sp>
          <p:nvSpPr>
            <p:cNvPr id="93" name="Google Shape;93;p8"/>
            <p:cNvSpPr/>
            <p:nvPr/>
          </p:nvSpPr>
          <p:spPr>
            <a:xfrm>
              <a:off x="6844025" y="1393900"/>
              <a:ext cx="195300" cy="22551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94" name="Google Shape;94;p8"/>
            <p:cNvSpPr/>
            <p:nvPr/>
          </p:nvSpPr>
          <p:spPr>
            <a:xfrm rot="-5400000">
              <a:off x="6844025" y="1402250"/>
              <a:ext cx="195300" cy="22551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95" name="Google Shape;95;p8"/>
            <p:cNvSpPr/>
            <p:nvPr/>
          </p:nvSpPr>
          <p:spPr>
            <a:xfrm rot="-2700000">
              <a:off x="6843997" y="1402319"/>
              <a:ext cx="195161" cy="2254964"/>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96" name="Google Shape;96;p8"/>
            <p:cNvSpPr/>
            <p:nvPr/>
          </p:nvSpPr>
          <p:spPr>
            <a:xfrm rot="-8100000">
              <a:off x="6849999" y="1408320"/>
              <a:ext cx="195161" cy="2254964"/>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97" name="Google Shape;97;p8"/>
          <p:cNvSpPr txBox="1">
            <a:spLocks noGrp="1"/>
          </p:cNvSpPr>
          <p:nvPr>
            <p:ph type="subTitle" idx="3"/>
          </p:nvPr>
        </p:nvSpPr>
        <p:spPr>
          <a:xfrm>
            <a:off x="5285700" y="1470400"/>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2pPr>
            <a:lvl3pPr lvl="2"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3pPr>
            <a:lvl4pPr lvl="3"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4pPr>
            <a:lvl5pPr lvl="4"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5pPr>
            <a:lvl6pPr lvl="5"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6pPr>
            <a:lvl7pPr lvl="6"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7pPr>
            <a:lvl8pPr lvl="7"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8pPr>
            <a:lvl9pPr lvl="8"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9pPr>
          </a:lstStyle>
          <a:p>
            <a:endParaRPr/>
          </a:p>
        </p:txBody>
      </p:sp>
      <p:sp>
        <p:nvSpPr>
          <p:cNvPr id="98" name="Google Shape;98;p8"/>
          <p:cNvSpPr txBox="1">
            <a:spLocks noGrp="1"/>
          </p:cNvSpPr>
          <p:nvPr>
            <p:ph type="body" idx="4"/>
          </p:nvPr>
        </p:nvSpPr>
        <p:spPr>
          <a:xfrm>
            <a:off x="5285700" y="2053373"/>
            <a:ext cx="3296400" cy="22551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orient="horz" pos="2551">
          <p15:clr>
            <a:srgbClr val="E46962"/>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lide with 2 columns v1 Image">
  <p:cSld name="SECTION_TITLE_AND_DESCRIPTION_2_3">
    <p:bg>
      <p:bgPr>
        <a:solidFill>
          <a:schemeClr val="accent2"/>
        </a:solidFill>
        <a:effectLst/>
      </p:bgPr>
    </p:bg>
    <p:spTree>
      <p:nvGrpSpPr>
        <p:cNvPr id="1" name="Shape 99"/>
        <p:cNvGrpSpPr/>
        <p:nvPr/>
      </p:nvGrpSpPr>
      <p:grpSpPr>
        <a:xfrm>
          <a:off x="0" y="0"/>
          <a:ext cx="0" cy="0"/>
          <a:chOff x="0" y="0"/>
          <a:chExt cx="0" cy="0"/>
        </a:xfrm>
      </p:grpSpPr>
      <p:sp>
        <p:nvSpPr>
          <p:cNvPr id="100" name="Google Shape;100;p9"/>
          <p:cNvSpPr txBox="1">
            <a:spLocks noGrp="1"/>
          </p:cNvSpPr>
          <p:nvPr>
            <p:ph type="title"/>
          </p:nvPr>
        </p:nvSpPr>
        <p:spPr>
          <a:xfrm>
            <a:off x="570825" y="472050"/>
            <a:ext cx="8011200" cy="46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01" name="Google Shape;101;p9"/>
          <p:cNvSpPr txBox="1">
            <a:spLocks noGrp="1"/>
          </p:cNvSpPr>
          <p:nvPr>
            <p:ph type="subTitle" idx="1"/>
          </p:nvPr>
        </p:nvSpPr>
        <p:spPr>
          <a:xfrm>
            <a:off x="570825" y="2525375"/>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2pPr>
            <a:lvl3pPr lvl="2"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3pPr>
            <a:lvl4pPr lvl="3"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4pPr>
            <a:lvl5pPr lvl="4"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5pPr>
            <a:lvl6pPr lvl="5"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6pPr>
            <a:lvl7pPr lvl="6"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7pPr>
            <a:lvl8pPr lvl="7"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8pPr>
            <a:lvl9pPr lvl="8"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9pPr>
          </a:lstStyle>
          <a:p>
            <a:endParaRPr/>
          </a:p>
        </p:txBody>
      </p:sp>
      <p:sp>
        <p:nvSpPr>
          <p:cNvPr id="102" name="Google Shape;102;p9"/>
          <p:cNvSpPr txBox="1">
            <a:spLocks noGrp="1"/>
          </p:cNvSpPr>
          <p:nvPr>
            <p:ph type="body" idx="2"/>
          </p:nvPr>
        </p:nvSpPr>
        <p:spPr>
          <a:xfrm>
            <a:off x="570825" y="3108350"/>
            <a:ext cx="3296400" cy="16920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grpSp>
        <p:nvGrpSpPr>
          <p:cNvPr id="103" name="Google Shape;103;p9"/>
          <p:cNvGrpSpPr/>
          <p:nvPr/>
        </p:nvGrpSpPr>
        <p:grpSpPr>
          <a:xfrm>
            <a:off x="7995750" y="-1102025"/>
            <a:ext cx="2255100" cy="2255100"/>
            <a:chOff x="5814125" y="1393900"/>
            <a:chExt cx="2255100" cy="2255100"/>
          </a:xfrm>
        </p:grpSpPr>
        <p:sp>
          <p:nvSpPr>
            <p:cNvPr id="104" name="Google Shape;104;p9"/>
            <p:cNvSpPr/>
            <p:nvPr/>
          </p:nvSpPr>
          <p:spPr>
            <a:xfrm>
              <a:off x="6844025" y="1393900"/>
              <a:ext cx="195300" cy="22551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05" name="Google Shape;105;p9"/>
            <p:cNvSpPr/>
            <p:nvPr/>
          </p:nvSpPr>
          <p:spPr>
            <a:xfrm rot="-5400000">
              <a:off x="6844025" y="1402250"/>
              <a:ext cx="195300" cy="22551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06" name="Google Shape;106;p9"/>
            <p:cNvSpPr/>
            <p:nvPr/>
          </p:nvSpPr>
          <p:spPr>
            <a:xfrm rot="-2700000">
              <a:off x="6843997" y="1402319"/>
              <a:ext cx="195161" cy="2254964"/>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07" name="Google Shape;107;p9"/>
            <p:cNvSpPr/>
            <p:nvPr/>
          </p:nvSpPr>
          <p:spPr>
            <a:xfrm rot="-8100000">
              <a:off x="6849999" y="1408320"/>
              <a:ext cx="195161" cy="2254964"/>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108" name="Google Shape;108;p9"/>
          <p:cNvSpPr txBox="1">
            <a:spLocks noGrp="1"/>
          </p:cNvSpPr>
          <p:nvPr>
            <p:ph type="subTitle" idx="3"/>
          </p:nvPr>
        </p:nvSpPr>
        <p:spPr>
          <a:xfrm>
            <a:off x="5285700" y="2525375"/>
            <a:ext cx="32964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2pPr>
            <a:lvl3pPr lvl="2"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3pPr>
            <a:lvl4pPr lvl="3"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4pPr>
            <a:lvl5pPr lvl="4"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5pPr>
            <a:lvl6pPr lvl="5"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6pPr>
            <a:lvl7pPr lvl="6"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7pPr>
            <a:lvl8pPr lvl="7"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8pPr>
            <a:lvl9pPr lvl="8"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9pPr>
          </a:lstStyle>
          <a:p>
            <a:endParaRPr/>
          </a:p>
        </p:txBody>
      </p:sp>
      <p:sp>
        <p:nvSpPr>
          <p:cNvPr id="109" name="Google Shape;109;p9"/>
          <p:cNvSpPr txBox="1">
            <a:spLocks noGrp="1"/>
          </p:cNvSpPr>
          <p:nvPr>
            <p:ph type="body" idx="4"/>
          </p:nvPr>
        </p:nvSpPr>
        <p:spPr>
          <a:xfrm>
            <a:off x="5285700" y="3108350"/>
            <a:ext cx="3296400" cy="16920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
        <p:nvSpPr>
          <p:cNvPr id="110" name="Google Shape;110;p9"/>
          <p:cNvSpPr>
            <a:spLocks noGrp="1"/>
          </p:cNvSpPr>
          <p:nvPr>
            <p:ph type="pic" idx="5"/>
          </p:nvPr>
        </p:nvSpPr>
        <p:spPr>
          <a:xfrm>
            <a:off x="696575" y="1128526"/>
            <a:ext cx="3134700" cy="1334700"/>
          </a:xfrm>
          <a:prstGeom prst="rect">
            <a:avLst/>
          </a:prstGeom>
          <a:noFill/>
          <a:ln>
            <a:noFill/>
          </a:ln>
        </p:spPr>
      </p:sp>
      <p:sp>
        <p:nvSpPr>
          <p:cNvPr id="111" name="Google Shape;111;p9"/>
          <p:cNvSpPr>
            <a:spLocks noGrp="1"/>
          </p:cNvSpPr>
          <p:nvPr>
            <p:ph type="pic" idx="6"/>
          </p:nvPr>
        </p:nvSpPr>
        <p:spPr>
          <a:xfrm>
            <a:off x="5285700" y="1128526"/>
            <a:ext cx="3134700" cy="1334700"/>
          </a:xfrm>
          <a:prstGeom prst="rect">
            <a:avLst/>
          </a:prstGeom>
          <a:noFill/>
          <a:ln>
            <a:noFill/>
          </a:ln>
        </p:spPr>
      </p:sp>
    </p:spTree>
  </p:cSld>
  <p:clrMapOvr>
    <a:masterClrMapping/>
  </p:clrMapOvr>
  <p:extLst>
    <p:ext uri="{DCECCB84-F9BA-43D5-87BE-67443E8EF086}">
      <p15:sldGuideLst xmlns:p15="http://schemas.microsoft.com/office/powerpoint/2012/main">
        <p15:guide id="1" orient="horz" pos="2551">
          <p15:clr>
            <a:srgbClr val="E46962"/>
          </p15:clr>
        </p15:guide>
        <p15:guide id="2" pos="439">
          <p15:clr>
            <a:srgbClr val="E46962"/>
          </p15:clr>
        </p15:guide>
        <p15:guide id="3" pos="3330">
          <p15:clr>
            <a:srgbClr val="E46962"/>
          </p15:clr>
        </p15:guide>
        <p15:guide id="4" orient="horz" pos="1552">
          <p15:clr>
            <a:srgbClr val="E46962"/>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lide with 3 columns-v2">
  <p:cSld name="SECTION_TITLE_AND_DESCRIPTION_2_2">
    <p:bg>
      <p:bgPr>
        <a:solidFill>
          <a:schemeClr val="dk1"/>
        </a:solidFill>
        <a:effectLst/>
      </p:bgPr>
    </p:bg>
    <p:spTree>
      <p:nvGrpSpPr>
        <p:cNvPr id="1" name="Shape 112"/>
        <p:cNvGrpSpPr/>
        <p:nvPr/>
      </p:nvGrpSpPr>
      <p:grpSpPr>
        <a:xfrm>
          <a:off x="0" y="0"/>
          <a:ext cx="0" cy="0"/>
          <a:chOff x="0" y="0"/>
          <a:chExt cx="0" cy="0"/>
        </a:xfrm>
      </p:grpSpPr>
      <p:sp>
        <p:nvSpPr>
          <p:cNvPr id="113" name="Google Shape;113;p10"/>
          <p:cNvSpPr txBox="1">
            <a:spLocks noGrp="1"/>
          </p:cNvSpPr>
          <p:nvPr>
            <p:ph type="title"/>
          </p:nvPr>
        </p:nvSpPr>
        <p:spPr>
          <a:xfrm>
            <a:off x="570825" y="472050"/>
            <a:ext cx="8011200" cy="464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400"/>
              <a:buNone/>
              <a:defRPr sz="2400">
                <a:solidFill>
                  <a:schemeClr val="lt1"/>
                </a:solidFill>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14" name="Google Shape;114;p10"/>
          <p:cNvSpPr txBox="1">
            <a:spLocks noGrp="1"/>
          </p:cNvSpPr>
          <p:nvPr>
            <p:ph type="subTitle" idx="1"/>
          </p:nvPr>
        </p:nvSpPr>
        <p:spPr>
          <a:xfrm>
            <a:off x="570825" y="1470400"/>
            <a:ext cx="22551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SzPts val="1400"/>
              <a:buFont typeface="Work Sans Medium"/>
              <a:buNone/>
              <a:defRPr sz="1400">
                <a:latin typeface="Work Sans Medium"/>
                <a:ea typeface="Work Sans Medium"/>
                <a:cs typeface="Work Sans Medium"/>
                <a:sym typeface="Work Sans Medium"/>
              </a:defRPr>
            </a:lvl2pPr>
            <a:lvl3pPr lvl="2" rtl="0">
              <a:spcBef>
                <a:spcPts val="0"/>
              </a:spcBef>
              <a:spcAft>
                <a:spcPts val="0"/>
              </a:spcAft>
              <a:buSzPts val="1400"/>
              <a:buFont typeface="Work Sans Medium"/>
              <a:buNone/>
              <a:defRPr sz="1400">
                <a:latin typeface="Work Sans Medium"/>
                <a:ea typeface="Work Sans Medium"/>
                <a:cs typeface="Work Sans Medium"/>
                <a:sym typeface="Work Sans Medium"/>
              </a:defRPr>
            </a:lvl3pPr>
            <a:lvl4pPr lvl="3" rtl="0">
              <a:spcBef>
                <a:spcPts val="0"/>
              </a:spcBef>
              <a:spcAft>
                <a:spcPts val="0"/>
              </a:spcAft>
              <a:buSzPts val="1400"/>
              <a:buFont typeface="Work Sans Medium"/>
              <a:buNone/>
              <a:defRPr sz="1400">
                <a:latin typeface="Work Sans Medium"/>
                <a:ea typeface="Work Sans Medium"/>
                <a:cs typeface="Work Sans Medium"/>
                <a:sym typeface="Work Sans Medium"/>
              </a:defRPr>
            </a:lvl4pPr>
            <a:lvl5pPr lvl="4" rtl="0">
              <a:spcBef>
                <a:spcPts val="0"/>
              </a:spcBef>
              <a:spcAft>
                <a:spcPts val="0"/>
              </a:spcAft>
              <a:buSzPts val="1400"/>
              <a:buFont typeface="Work Sans Medium"/>
              <a:buNone/>
              <a:defRPr sz="1400">
                <a:latin typeface="Work Sans Medium"/>
                <a:ea typeface="Work Sans Medium"/>
                <a:cs typeface="Work Sans Medium"/>
                <a:sym typeface="Work Sans Medium"/>
              </a:defRPr>
            </a:lvl5pPr>
            <a:lvl6pPr lvl="5" rtl="0">
              <a:spcBef>
                <a:spcPts val="0"/>
              </a:spcBef>
              <a:spcAft>
                <a:spcPts val="0"/>
              </a:spcAft>
              <a:buSzPts val="1400"/>
              <a:buFont typeface="Work Sans Medium"/>
              <a:buNone/>
              <a:defRPr sz="1400">
                <a:latin typeface="Work Sans Medium"/>
                <a:ea typeface="Work Sans Medium"/>
                <a:cs typeface="Work Sans Medium"/>
                <a:sym typeface="Work Sans Medium"/>
              </a:defRPr>
            </a:lvl6pPr>
            <a:lvl7pPr lvl="6" rtl="0">
              <a:spcBef>
                <a:spcPts val="0"/>
              </a:spcBef>
              <a:spcAft>
                <a:spcPts val="0"/>
              </a:spcAft>
              <a:buSzPts val="1400"/>
              <a:buFont typeface="Work Sans Medium"/>
              <a:buNone/>
              <a:defRPr sz="1400">
                <a:latin typeface="Work Sans Medium"/>
                <a:ea typeface="Work Sans Medium"/>
                <a:cs typeface="Work Sans Medium"/>
                <a:sym typeface="Work Sans Medium"/>
              </a:defRPr>
            </a:lvl7pPr>
            <a:lvl8pPr lvl="7" rtl="0">
              <a:spcBef>
                <a:spcPts val="0"/>
              </a:spcBef>
              <a:spcAft>
                <a:spcPts val="0"/>
              </a:spcAft>
              <a:buSzPts val="1400"/>
              <a:buFont typeface="Work Sans Medium"/>
              <a:buNone/>
              <a:defRPr sz="1400">
                <a:latin typeface="Work Sans Medium"/>
                <a:ea typeface="Work Sans Medium"/>
                <a:cs typeface="Work Sans Medium"/>
                <a:sym typeface="Work Sans Medium"/>
              </a:defRPr>
            </a:lvl8pPr>
            <a:lvl9pPr lvl="8" rtl="0">
              <a:spcBef>
                <a:spcPts val="0"/>
              </a:spcBef>
              <a:spcAft>
                <a:spcPts val="0"/>
              </a:spcAft>
              <a:buSzPts val="1400"/>
              <a:buFont typeface="Work Sans Medium"/>
              <a:buNone/>
              <a:defRPr sz="1400">
                <a:latin typeface="Work Sans Medium"/>
                <a:ea typeface="Work Sans Medium"/>
                <a:cs typeface="Work Sans Medium"/>
                <a:sym typeface="Work Sans Medium"/>
              </a:defRPr>
            </a:lvl9pPr>
          </a:lstStyle>
          <a:p>
            <a:endParaRPr/>
          </a:p>
        </p:txBody>
      </p:sp>
      <p:sp>
        <p:nvSpPr>
          <p:cNvPr id="115" name="Google Shape;115;p10"/>
          <p:cNvSpPr txBox="1">
            <a:spLocks noGrp="1"/>
          </p:cNvSpPr>
          <p:nvPr>
            <p:ph type="body" idx="2"/>
          </p:nvPr>
        </p:nvSpPr>
        <p:spPr>
          <a:xfrm>
            <a:off x="570825" y="2053374"/>
            <a:ext cx="2255100" cy="22551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grpSp>
        <p:nvGrpSpPr>
          <p:cNvPr id="116" name="Google Shape;116;p10"/>
          <p:cNvGrpSpPr/>
          <p:nvPr/>
        </p:nvGrpSpPr>
        <p:grpSpPr>
          <a:xfrm>
            <a:off x="7995750" y="-1102025"/>
            <a:ext cx="2255100" cy="2255100"/>
            <a:chOff x="5814125" y="1393900"/>
            <a:chExt cx="2255100" cy="2255100"/>
          </a:xfrm>
        </p:grpSpPr>
        <p:sp>
          <p:nvSpPr>
            <p:cNvPr id="117" name="Google Shape;117;p10"/>
            <p:cNvSpPr/>
            <p:nvPr/>
          </p:nvSpPr>
          <p:spPr>
            <a:xfrm>
              <a:off x="6844025" y="1393900"/>
              <a:ext cx="195300" cy="2255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18" name="Google Shape;118;p10"/>
            <p:cNvSpPr/>
            <p:nvPr/>
          </p:nvSpPr>
          <p:spPr>
            <a:xfrm rot="-5400000">
              <a:off x="6844025" y="1402250"/>
              <a:ext cx="195300" cy="22551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19" name="Google Shape;119;p10"/>
            <p:cNvSpPr/>
            <p:nvPr/>
          </p:nvSpPr>
          <p:spPr>
            <a:xfrm rot="-2700000">
              <a:off x="6843997" y="1402319"/>
              <a:ext cx="195161" cy="2254964"/>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sp>
          <p:nvSpPr>
            <p:cNvPr id="120" name="Google Shape;120;p10"/>
            <p:cNvSpPr/>
            <p:nvPr/>
          </p:nvSpPr>
          <p:spPr>
            <a:xfrm rot="-8100000">
              <a:off x="6849999" y="1408320"/>
              <a:ext cx="195161" cy="2254964"/>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Work Sans"/>
                <a:ea typeface="Work Sans"/>
                <a:cs typeface="Work Sans"/>
                <a:sym typeface="Work Sans"/>
              </a:endParaRPr>
            </a:p>
          </p:txBody>
        </p:sp>
      </p:grpSp>
      <p:sp>
        <p:nvSpPr>
          <p:cNvPr id="121" name="Google Shape;121;p10"/>
          <p:cNvSpPr txBox="1">
            <a:spLocks noGrp="1"/>
          </p:cNvSpPr>
          <p:nvPr>
            <p:ph type="subTitle" idx="3"/>
          </p:nvPr>
        </p:nvSpPr>
        <p:spPr>
          <a:xfrm>
            <a:off x="6197875" y="1470400"/>
            <a:ext cx="22551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SzPts val="1400"/>
              <a:buFont typeface="Work Sans Medium"/>
              <a:buNone/>
              <a:defRPr sz="1400">
                <a:latin typeface="Work Sans Medium"/>
                <a:ea typeface="Work Sans Medium"/>
                <a:cs typeface="Work Sans Medium"/>
                <a:sym typeface="Work Sans Medium"/>
              </a:defRPr>
            </a:lvl2pPr>
            <a:lvl3pPr lvl="2" rtl="0">
              <a:spcBef>
                <a:spcPts val="0"/>
              </a:spcBef>
              <a:spcAft>
                <a:spcPts val="0"/>
              </a:spcAft>
              <a:buSzPts val="1400"/>
              <a:buFont typeface="Work Sans Medium"/>
              <a:buNone/>
              <a:defRPr sz="1400">
                <a:latin typeface="Work Sans Medium"/>
                <a:ea typeface="Work Sans Medium"/>
                <a:cs typeface="Work Sans Medium"/>
                <a:sym typeface="Work Sans Medium"/>
              </a:defRPr>
            </a:lvl3pPr>
            <a:lvl4pPr lvl="3" rtl="0">
              <a:spcBef>
                <a:spcPts val="0"/>
              </a:spcBef>
              <a:spcAft>
                <a:spcPts val="0"/>
              </a:spcAft>
              <a:buSzPts val="1400"/>
              <a:buFont typeface="Work Sans Medium"/>
              <a:buNone/>
              <a:defRPr sz="1400">
                <a:latin typeface="Work Sans Medium"/>
                <a:ea typeface="Work Sans Medium"/>
                <a:cs typeface="Work Sans Medium"/>
                <a:sym typeface="Work Sans Medium"/>
              </a:defRPr>
            </a:lvl4pPr>
            <a:lvl5pPr lvl="4" rtl="0">
              <a:spcBef>
                <a:spcPts val="0"/>
              </a:spcBef>
              <a:spcAft>
                <a:spcPts val="0"/>
              </a:spcAft>
              <a:buSzPts val="1400"/>
              <a:buFont typeface="Work Sans Medium"/>
              <a:buNone/>
              <a:defRPr sz="1400">
                <a:latin typeface="Work Sans Medium"/>
                <a:ea typeface="Work Sans Medium"/>
                <a:cs typeface="Work Sans Medium"/>
                <a:sym typeface="Work Sans Medium"/>
              </a:defRPr>
            </a:lvl5pPr>
            <a:lvl6pPr lvl="5" rtl="0">
              <a:spcBef>
                <a:spcPts val="0"/>
              </a:spcBef>
              <a:spcAft>
                <a:spcPts val="0"/>
              </a:spcAft>
              <a:buSzPts val="1400"/>
              <a:buFont typeface="Work Sans Medium"/>
              <a:buNone/>
              <a:defRPr sz="1400">
                <a:latin typeface="Work Sans Medium"/>
                <a:ea typeface="Work Sans Medium"/>
                <a:cs typeface="Work Sans Medium"/>
                <a:sym typeface="Work Sans Medium"/>
              </a:defRPr>
            </a:lvl6pPr>
            <a:lvl7pPr lvl="6" rtl="0">
              <a:spcBef>
                <a:spcPts val="0"/>
              </a:spcBef>
              <a:spcAft>
                <a:spcPts val="0"/>
              </a:spcAft>
              <a:buSzPts val="1400"/>
              <a:buFont typeface="Work Sans Medium"/>
              <a:buNone/>
              <a:defRPr sz="1400">
                <a:latin typeface="Work Sans Medium"/>
                <a:ea typeface="Work Sans Medium"/>
                <a:cs typeface="Work Sans Medium"/>
                <a:sym typeface="Work Sans Medium"/>
              </a:defRPr>
            </a:lvl7pPr>
            <a:lvl8pPr lvl="7" rtl="0">
              <a:spcBef>
                <a:spcPts val="0"/>
              </a:spcBef>
              <a:spcAft>
                <a:spcPts val="0"/>
              </a:spcAft>
              <a:buSzPts val="1400"/>
              <a:buFont typeface="Work Sans Medium"/>
              <a:buNone/>
              <a:defRPr sz="1400">
                <a:latin typeface="Work Sans Medium"/>
                <a:ea typeface="Work Sans Medium"/>
                <a:cs typeface="Work Sans Medium"/>
                <a:sym typeface="Work Sans Medium"/>
              </a:defRPr>
            </a:lvl8pPr>
            <a:lvl9pPr lvl="8" rtl="0">
              <a:spcBef>
                <a:spcPts val="0"/>
              </a:spcBef>
              <a:spcAft>
                <a:spcPts val="0"/>
              </a:spcAft>
              <a:buSzPts val="1400"/>
              <a:buFont typeface="Work Sans Medium"/>
              <a:buNone/>
              <a:defRPr sz="1400">
                <a:latin typeface="Work Sans Medium"/>
                <a:ea typeface="Work Sans Medium"/>
                <a:cs typeface="Work Sans Medium"/>
                <a:sym typeface="Work Sans Medium"/>
              </a:defRPr>
            </a:lvl9pPr>
          </a:lstStyle>
          <a:p>
            <a:endParaRPr/>
          </a:p>
        </p:txBody>
      </p:sp>
      <p:sp>
        <p:nvSpPr>
          <p:cNvPr id="122" name="Google Shape;122;p10"/>
          <p:cNvSpPr txBox="1">
            <a:spLocks noGrp="1"/>
          </p:cNvSpPr>
          <p:nvPr>
            <p:ph type="body" idx="4"/>
          </p:nvPr>
        </p:nvSpPr>
        <p:spPr>
          <a:xfrm>
            <a:off x="6197875" y="2053374"/>
            <a:ext cx="2255100" cy="22551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
        <p:nvSpPr>
          <p:cNvPr id="123" name="Google Shape;123;p10"/>
          <p:cNvSpPr txBox="1">
            <a:spLocks noGrp="1"/>
          </p:cNvSpPr>
          <p:nvPr>
            <p:ph type="subTitle" idx="5"/>
          </p:nvPr>
        </p:nvSpPr>
        <p:spPr>
          <a:xfrm>
            <a:off x="3444450" y="1470400"/>
            <a:ext cx="2255100" cy="406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1400"/>
              <a:buFont typeface="Work Sans Medium"/>
              <a:buNone/>
              <a:defRPr sz="1400">
                <a:solidFill>
                  <a:schemeClr val="accent4"/>
                </a:solidFill>
                <a:latin typeface="Work Sans Medium"/>
                <a:ea typeface="Work Sans Medium"/>
                <a:cs typeface="Work Sans Medium"/>
                <a:sym typeface="Work Sans Medium"/>
              </a:defRPr>
            </a:lvl1pPr>
            <a:lvl2pPr lvl="1" rtl="0">
              <a:spcBef>
                <a:spcPts val="0"/>
              </a:spcBef>
              <a:spcAft>
                <a:spcPts val="0"/>
              </a:spcAft>
              <a:buSzPts val="1400"/>
              <a:buFont typeface="Work Sans Medium"/>
              <a:buNone/>
              <a:defRPr sz="1400">
                <a:latin typeface="Work Sans Medium"/>
                <a:ea typeface="Work Sans Medium"/>
                <a:cs typeface="Work Sans Medium"/>
                <a:sym typeface="Work Sans Medium"/>
              </a:defRPr>
            </a:lvl2pPr>
            <a:lvl3pPr lvl="2" rtl="0">
              <a:spcBef>
                <a:spcPts val="0"/>
              </a:spcBef>
              <a:spcAft>
                <a:spcPts val="0"/>
              </a:spcAft>
              <a:buSzPts val="1400"/>
              <a:buFont typeface="Work Sans Medium"/>
              <a:buNone/>
              <a:defRPr sz="1400">
                <a:latin typeface="Work Sans Medium"/>
                <a:ea typeface="Work Sans Medium"/>
                <a:cs typeface="Work Sans Medium"/>
                <a:sym typeface="Work Sans Medium"/>
              </a:defRPr>
            </a:lvl3pPr>
            <a:lvl4pPr lvl="3" rtl="0">
              <a:spcBef>
                <a:spcPts val="0"/>
              </a:spcBef>
              <a:spcAft>
                <a:spcPts val="0"/>
              </a:spcAft>
              <a:buSzPts val="1400"/>
              <a:buFont typeface="Work Sans Medium"/>
              <a:buNone/>
              <a:defRPr sz="1400">
                <a:latin typeface="Work Sans Medium"/>
                <a:ea typeface="Work Sans Medium"/>
                <a:cs typeface="Work Sans Medium"/>
                <a:sym typeface="Work Sans Medium"/>
              </a:defRPr>
            </a:lvl4pPr>
            <a:lvl5pPr lvl="4" rtl="0">
              <a:spcBef>
                <a:spcPts val="0"/>
              </a:spcBef>
              <a:spcAft>
                <a:spcPts val="0"/>
              </a:spcAft>
              <a:buSzPts val="1400"/>
              <a:buFont typeface="Work Sans Medium"/>
              <a:buNone/>
              <a:defRPr sz="1400">
                <a:latin typeface="Work Sans Medium"/>
                <a:ea typeface="Work Sans Medium"/>
                <a:cs typeface="Work Sans Medium"/>
                <a:sym typeface="Work Sans Medium"/>
              </a:defRPr>
            </a:lvl5pPr>
            <a:lvl6pPr lvl="5" rtl="0">
              <a:spcBef>
                <a:spcPts val="0"/>
              </a:spcBef>
              <a:spcAft>
                <a:spcPts val="0"/>
              </a:spcAft>
              <a:buSzPts val="1400"/>
              <a:buFont typeface="Work Sans Medium"/>
              <a:buNone/>
              <a:defRPr sz="1400">
                <a:latin typeface="Work Sans Medium"/>
                <a:ea typeface="Work Sans Medium"/>
                <a:cs typeface="Work Sans Medium"/>
                <a:sym typeface="Work Sans Medium"/>
              </a:defRPr>
            </a:lvl6pPr>
            <a:lvl7pPr lvl="6" rtl="0">
              <a:spcBef>
                <a:spcPts val="0"/>
              </a:spcBef>
              <a:spcAft>
                <a:spcPts val="0"/>
              </a:spcAft>
              <a:buSzPts val="1400"/>
              <a:buFont typeface="Work Sans Medium"/>
              <a:buNone/>
              <a:defRPr sz="1400">
                <a:latin typeface="Work Sans Medium"/>
                <a:ea typeface="Work Sans Medium"/>
                <a:cs typeface="Work Sans Medium"/>
                <a:sym typeface="Work Sans Medium"/>
              </a:defRPr>
            </a:lvl7pPr>
            <a:lvl8pPr lvl="7" rtl="0">
              <a:spcBef>
                <a:spcPts val="0"/>
              </a:spcBef>
              <a:spcAft>
                <a:spcPts val="0"/>
              </a:spcAft>
              <a:buSzPts val="1400"/>
              <a:buFont typeface="Work Sans Medium"/>
              <a:buNone/>
              <a:defRPr sz="1400">
                <a:latin typeface="Work Sans Medium"/>
                <a:ea typeface="Work Sans Medium"/>
                <a:cs typeface="Work Sans Medium"/>
                <a:sym typeface="Work Sans Medium"/>
              </a:defRPr>
            </a:lvl8pPr>
            <a:lvl9pPr lvl="8" rtl="0">
              <a:spcBef>
                <a:spcPts val="0"/>
              </a:spcBef>
              <a:spcAft>
                <a:spcPts val="0"/>
              </a:spcAft>
              <a:buSzPts val="1400"/>
              <a:buFont typeface="Work Sans Medium"/>
              <a:buNone/>
              <a:defRPr sz="1400">
                <a:latin typeface="Work Sans Medium"/>
                <a:ea typeface="Work Sans Medium"/>
                <a:cs typeface="Work Sans Medium"/>
                <a:sym typeface="Work Sans Medium"/>
              </a:defRPr>
            </a:lvl9pPr>
          </a:lstStyle>
          <a:p>
            <a:endParaRPr/>
          </a:p>
        </p:txBody>
      </p:sp>
      <p:sp>
        <p:nvSpPr>
          <p:cNvPr id="124" name="Google Shape;124;p10"/>
          <p:cNvSpPr txBox="1">
            <a:spLocks noGrp="1"/>
          </p:cNvSpPr>
          <p:nvPr>
            <p:ph type="body" idx="6"/>
          </p:nvPr>
        </p:nvSpPr>
        <p:spPr>
          <a:xfrm>
            <a:off x="3444450" y="2053374"/>
            <a:ext cx="2255100" cy="22551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Clr>
                <a:schemeClr val="lt1"/>
              </a:buClr>
              <a:buSzPts val="1100"/>
              <a:buChar char="●"/>
              <a:defRPr>
                <a:solidFill>
                  <a:schemeClr val="lt1"/>
                </a:solidFill>
              </a:defRPr>
            </a:lvl1pPr>
            <a:lvl2pPr marL="914400" lvl="1" indent="-298450" rtl="0">
              <a:lnSpc>
                <a:spcPct val="100000"/>
              </a:lnSpc>
              <a:spcBef>
                <a:spcPts val="0"/>
              </a:spcBef>
              <a:spcAft>
                <a:spcPts val="0"/>
              </a:spcAft>
              <a:buClr>
                <a:schemeClr val="lt1"/>
              </a:buClr>
              <a:buSzPts val="1100"/>
              <a:buChar char="○"/>
              <a:defRPr>
                <a:solidFill>
                  <a:schemeClr val="lt1"/>
                </a:solidFill>
              </a:defRPr>
            </a:lvl2pPr>
            <a:lvl3pPr marL="1371600" lvl="2" indent="-298450" rtl="0">
              <a:lnSpc>
                <a:spcPct val="100000"/>
              </a:lnSpc>
              <a:spcBef>
                <a:spcPts val="0"/>
              </a:spcBef>
              <a:spcAft>
                <a:spcPts val="0"/>
              </a:spcAft>
              <a:buClr>
                <a:schemeClr val="lt1"/>
              </a:buClr>
              <a:buSzPts val="1100"/>
              <a:buChar char="■"/>
              <a:defRPr>
                <a:solidFill>
                  <a:schemeClr val="lt1"/>
                </a:solidFill>
              </a:defRPr>
            </a:lvl3pPr>
            <a:lvl4pPr marL="1828800" lvl="3" indent="-298450" rtl="0">
              <a:lnSpc>
                <a:spcPct val="100000"/>
              </a:lnSpc>
              <a:spcBef>
                <a:spcPts val="0"/>
              </a:spcBef>
              <a:spcAft>
                <a:spcPts val="0"/>
              </a:spcAft>
              <a:buClr>
                <a:schemeClr val="lt1"/>
              </a:buClr>
              <a:buSzPts val="1100"/>
              <a:buChar char="●"/>
              <a:defRPr>
                <a:solidFill>
                  <a:schemeClr val="lt1"/>
                </a:solidFill>
              </a:defRPr>
            </a:lvl4pPr>
            <a:lvl5pPr marL="2286000" lvl="4" indent="-298450" rtl="0">
              <a:lnSpc>
                <a:spcPct val="100000"/>
              </a:lnSpc>
              <a:spcBef>
                <a:spcPts val="0"/>
              </a:spcBef>
              <a:spcAft>
                <a:spcPts val="0"/>
              </a:spcAft>
              <a:buClr>
                <a:schemeClr val="lt1"/>
              </a:buClr>
              <a:buSzPts val="1100"/>
              <a:buChar char="○"/>
              <a:defRPr>
                <a:solidFill>
                  <a:schemeClr val="lt1"/>
                </a:solidFill>
              </a:defRPr>
            </a:lvl5pPr>
            <a:lvl6pPr marL="2743200" lvl="5" indent="-298450" rtl="0">
              <a:lnSpc>
                <a:spcPct val="100000"/>
              </a:lnSpc>
              <a:spcBef>
                <a:spcPts val="0"/>
              </a:spcBef>
              <a:spcAft>
                <a:spcPts val="0"/>
              </a:spcAft>
              <a:buClr>
                <a:schemeClr val="lt1"/>
              </a:buClr>
              <a:buSzPts val="1100"/>
              <a:buChar char="■"/>
              <a:defRPr>
                <a:solidFill>
                  <a:schemeClr val="lt1"/>
                </a:solidFill>
              </a:defRPr>
            </a:lvl6pPr>
            <a:lvl7pPr marL="3200400" lvl="6" indent="-298450" rtl="0">
              <a:lnSpc>
                <a:spcPct val="100000"/>
              </a:lnSpc>
              <a:spcBef>
                <a:spcPts val="0"/>
              </a:spcBef>
              <a:spcAft>
                <a:spcPts val="0"/>
              </a:spcAft>
              <a:buClr>
                <a:schemeClr val="lt1"/>
              </a:buClr>
              <a:buSzPts val="1100"/>
              <a:buChar char="●"/>
              <a:defRPr>
                <a:solidFill>
                  <a:schemeClr val="lt1"/>
                </a:solidFill>
              </a:defRPr>
            </a:lvl7pPr>
            <a:lvl8pPr marL="3657600" lvl="7" indent="-298450" rtl="0">
              <a:lnSpc>
                <a:spcPct val="100000"/>
              </a:lnSpc>
              <a:spcBef>
                <a:spcPts val="0"/>
              </a:spcBef>
              <a:spcAft>
                <a:spcPts val="0"/>
              </a:spcAft>
              <a:buClr>
                <a:schemeClr val="lt1"/>
              </a:buClr>
              <a:buSzPts val="1100"/>
              <a:buChar char="○"/>
              <a:defRPr>
                <a:solidFill>
                  <a:schemeClr val="lt1"/>
                </a:solidFill>
              </a:defRPr>
            </a:lvl8pPr>
            <a:lvl9pPr marL="4114800" lvl="8" indent="-298450" rtl="0">
              <a:lnSpc>
                <a:spcPct val="100000"/>
              </a:lnSpc>
              <a:spcBef>
                <a:spcPts val="0"/>
              </a:spcBef>
              <a:spcAft>
                <a:spcPts val="0"/>
              </a:spcAft>
              <a:buClr>
                <a:schemeClr val="lt1"/>
              </a:buClr>
              <a:buSzPts val="1100"/>
              <a:buChar char="■"/>
              <a:defRPr>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orient="horz" pos="2551">
          <p15:clr>
            <a:srgbClr val="E46962"/>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2000"/>
              <a:buFont typeface="Space Grotesk Medium"/>
              <a:buNone/>
              <a:defRPr sz="2000">
                <a:solidFill>
                  <a:schemeClr val="dk1"/>
                </a:solidFill>
                <a:latin typeface="Space Grotesk Medium"/>
                <a:ea typeface="Space Grotesk Medium"/>
                <a:cs typeface="Space Grotesk Medium"/>
                <a:sym typeface="Space Grotesk Medium"/>
              </a:defRPr>
            </a:lvl1pPr>
            <a:lvl2pPr lvl="1">
              <a:spcBef>
                <a:spcPts val="0"/>
              </a:spcBef>
              <a:spcAft>
                <a:spcPts val="0"/>
              </a:spcAft>
              <a:buClr>
                <a:schemeClr val="dk1"/>
              </a:buClr>
              <a:buSzPts val="2000"/>
              <a:buFont typeface="Space Grotesk Medium"/>
              <a:buNone/>
              <a:defRPr sz="2000">
                <a:solidFill>
                  <a:schemeClr val="dk1"/>
                </a:solidFill>
                <a:latin typeface="Space Grotesk Medium"/>
                <a:ea typeface="Space Grotesk Medium"/>
                <a:cs typeface="Space Grotesk Medium"/>
                <a:sym typeface="Space Grotesk Medium"/>
              </a:defRPr>
            </a:lvl2pPr>
            <a:lvl3pPr lvl="2">
              <a:spcBef>
                <a:spcPts val="0"/>
              </a:spcBef>
              <a:spcAft>
                <a:spcPts val="0"/>
              </a:spcAft>
              <a:buClr>
                <a:schemeClr val="dk1"/>
              </a:buClr>
              <a:buSzPts val="2000"/>
              <a:buFont typeface="Space Grotesk Medium"/>
              <a:buNone/>
              <a:defRPr sz="2000">
                <a:solidFill>
                  <a:schemeClr val="dk1"/>
                </a:solidFill>
                <a:latin typeface="Space Grotesk Medium"/>
                <a:ea typeface="Space Grotesk Medium"/>
                <a:cs typeface="Space Grotesk Medium"/>
                <a:sym typeface="Space Grotesk Medium"/>
              </a:defRPr>
            </a:lvl3pPr>
            <a:lvl4pPr lvl="3">
              <a:spcBef>
                <a:spcPts val="0"/>
              </a:spcBef>
              <a:spcAft>
                <a:spcPts val="0"/>
              </a:spcAft>
              <a:buClr>
                <a:schemeClr val="dk1"/>
              </a:buClr>
              <a:buSzPts val="2000"/>
              <a:buFont typeface="Space Grotesk Medium"/>
              <a:buNone/>
              <a:defRPr sz="2000">
                <a:solidFill>
                  <a:schemeClr val="dk1"/>
                </a:solidFill>
                <a:latin typeface="Space Grotesk Medium"/>
                <a:ea typeface="Space Grotesk Medium"/>
                <a:cs typeface="Space Grotesk Medium"/>
                <a:sym typeface="Space Grotesk Medium"/>
              </a:defRPr>
            </a:lvl4pPr>
            <a:lvl5pPr lvl="4">
              <a:spcBef>
                <a:spcPts val="0"/>
              </a:spcBef>
              <a:spcAft>
                <a:spcPts val="0"/>
              </a:spcAft>
              <a:buClr>
                <a:schemeClr val="dk1"/>
              </a:buClr>
              <a:buSzPts val="2000"/>
              <a:buFont typeface="Space Grotesk Medium"/>
              <a:buNone/>
              <a:defRPr sz="2000">
                <a:solidFill>
                  <a:schemeClr val="dk1"/>
                </a:solidFill>
                <a:latin typeface="Space Grotesk Medium"/>
                <a:ea typeface="Space Grotesk Medium"/>
                <a:cs typeface="Space Grotesk Medium"/>
                <a:sym typeface="Space Grotesk Medium"/>
              </a:defRPr>
            </a:lvl5pPr>
            <a:lvl6pPr lvl="5">
              <a:spcBef>
                <a:spcPts val="0"/>
              </a:spcBef>
              <a:spcAft>
                <a:spcPts val="0"/>
              </a:spcAft>
              <a:buClr>
                <a:schemeClr val="dk1"/>
              </a:buClr>
              <a:buSzPts val="2000"/>
              <a:buFont typeface="Space Grotesk Medium"/>
              <a:buNone/>
              <a:defRPr sz="2000">
                <a:solidFill>
                  <a:schemeClr val="dk1"/>
                </a:solidFill>
                <a:latin typeface="Space Grotesk Medium"/>
                <a:ea typeface="Space Grotesk Medium"/>
                <a:cs typeface="Space Grotesk Medium"/>
                <a:sym typeface="Space Grotesk Medium"/>
              </a:defRPr>
            </a:lvl6pPr>
            <a:lvl7pPr lvl="6">
              <a:spcBef>
                <a:spcPts val="0"/>
              </a:spcBef>
              <a:spcAft>
                <a:spcPts val="0"/>
              </a:spcAft>
              <a:buClr>
                <a:schemeClr val="dk1"/>
              </a:buClr>
              <a:buSzPts val="2000"/>
              <a:buFont typeface="Space Grotesk Medium"/>
              <a:buNone/>
              <a:defRPr sz="2000">
                <a:solidFill>
                  <a:schemeClr val="dk1"/>
                </a:solidFill>
                <a:latin typeface="Space Grotesk Medium"/>
                <a:ea typeface="Space Grotesk Medium"/>
                <a:cs typeface="Space Grotesk Medium"/>
                <a:sym typeface="Space Grotesk Medium"/>
              </a:defRPr>
            </a:lvl7pPr>
            <a:lvl8pPr lvl="7">
              <a:spcBef>
                <a:spcPts val="0"/>
              </a:spcBef>
              <a:spcAft>
                <a:spcPts val="0"/>
              </a:spcAft>
              <a:buClr>
                <a:schemeClr val="dk1"/>
              </a:buClr>
              <a:buSzPts val="2000"/>
              <a:buFont typeface="Space Grotesk Medium"/>
              <a:buNone/>
              <a:defRPr sz="2000">
                <a:solidFill>
                  <a:schemeClr val="dk1"/>
                </a:solidFill>
                <a:latin typeface="Space Grotesk Medium"/>
                <a:ea typeface="Space Grotesk Medium"/>
                <a:cs typeface="Space Grotesk Medium"/>
                <a:sym typeface="Space Grotesk Medium"/>
              </a:defRPr>
            </a:lvl8pPr>
            <a:lvl9pPr lvl="8">
              <a:spcBef>
                <a:spcPts val="0"/>
              </a:spcBef>
              <a:spcAft>
                <a:spcPts val="0"/>
              </a:spcAft>
              <a:buClr>
                <a:schemeClr val="dk1"/>
              </a:buClr>
              <a:buSzPts val="2000"/>
              <a:buFont typeface="Space Grotesk Medium"/>
              <a:buNone/>
              <a:defRPr sz="2000">
                <a:solidFill>
                  <a:schemeClr val="dk1"/>
                </a:solidFill>
                <a:latin typeface="Space Grotesk Medium"/>
                <a:ea typeface="Space Grotesk Medium"/>
                <a:cs typeface="Space Grotesk Medium"/>
                <a:sym typeface="Space Grotesk Medium"/>
              </a:defRPr>
            </a:lvl9pPr>
          </a:lstStyle>
          <a:p>
            <a:endParaRPr/>
          </a:p>
        </p:txBody>
      </p:sp>
      <p:sp>
        <p:nvSpPr>
          <p:cNvPr id="7" name="Google Shape;7;p1"/>
          <p:cNvSpPr txBox="1">
            <a:spLocks noGrp="1"/>
          </p:cNvSpPr>
          <p:nvPr>
            <p:ph type="body" idx="1"/>
          </p:nvPr>
        </p:nvSpPr>
        <p:spPr>
          <a:xfrm>
            <a:off x="311700" y="1152475"/>
            <a:ext cx="4645500" cy="3416400"/>
          </a:xfrm>
          <a:prstGeom prst="rect">
            <a:avLst/>
          </a:prstGeom>
          <a:noFill/>
          <a:ln>
            <a:noFill/>
          </a:ln>
        </p:spPr>
        <p:txBody>
          <a:bodyPr spcFirstLastPara="1" wrap="square" lIns="91425" tIns="91425" rIns="91425" bIns="91425" anchor="t" anchorCtr="0">
            <a:noAutofit/>
          </a:bodyPr>
          <a:lstStyle>
            <a:lvl1pPr marL="457200" lvl="0" indent="-298450">
              <a:lnSpc>
                <a:spcPct val="100000"/>
              </a:lnSpc>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1pPr>
            <a:lvl2pPr marL="914400" lvl="1" indent="-298450">
              <a:lnSpc>
                <a:spcPct val="100000"/>
              </a:lnSpc>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2pPr>
            <a:lvl3pPr marL="1371600" lvl="2" indent="-298450">
              <a:lnSpc>
                <a:spcPct val="100000"/>
              </a:lnSpc>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3pPr>
            <a:lvl4pPr marL="1828800" lvl="3" indent="-298450">
              <a:lnSpc>
                <a:spcPct val="100000"/>
              </a:lnSpc>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4pPr>
            <a:lvl5pPr marL="2286000" lvl="4" indent="-298450">
              <a:lnSpc>
                <a:spcPct val="100000"/>
              </a:lnSpc>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5pPr>
            <a:lvl6pPr marL="2743200" lvl="5" indent="-298450">
              <a:lnSpc>
                <a:spcPct val="100000"/>
              </a:lnSpc>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6pPr>
            <a:lvl7pPr marL="3200400" lvl="6" indent="-298450">
              <a:lnSpc>
                <a:spcPct val="100000"/>
              </a:lnSpc>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7pPr>
            <a:lvl8pPr marL="3657600" lvl="7" indent="-298450">
              <a:lnSpc>
                <a:spcPct val="100000"/>
              </a:lnSpc>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8pPr>
            <a:lvl9pPr marL="4114800" lvl="8" indent="-298450">
              <a:lnSpc>
                <a:spcPct val="100000"/>
              </a:lnSpc>
              <a:spcBef>
                <a:spcPts val="0"/>
              </a:spcBef>
              <a:spcAft>
                <a:spcPts val="0"/>
              </a:spcAft>
              <a:buClr>
                <a:schemeClr val="dk1"/>
              </a:buClr>
              <a:buSzPts val="1100"/>
              <a:buFont typeface="Work Sans"/>
              <a:buChar char="■"/>
              <a:defRPr sz="1100">
                <a:solidFill>
                  <a:schemeClr val="dk1"/>
                </a:solidFill>
                <a:latin typeface="Work Sans"/>
                <a:ea typeface="Work Sans"/>
                <a:cs typeface="Work Sans"/>
                <a:sym typeface="Work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714">
          <a:extLst>
            <a:ext uri="{FF2B5EF4-FFF2-40B4-BE49-F238E27FC236}">
              <a16:creationId xmlns:a16="http://schemas.microsoft.com/office/drawing/2014/main" id="{52C914A0-94CE-6280-6D60-24D28ABA359F}"/>
            </a:ext>
          </a:extLst>
        </p:cNvPr>
        <p:cNvGrpSpPr/>
        <p:nvPr/>
      </p:nvGrpSpPr>
      <p:grpSpPr>
        <a:xfrm>
          <a:off x="0" y="0"/>
          <a:ext cx="0" cy="0"/>
          <a:chOff x="0" y="0"/>
          <a:chExt cx="0" cy="0"/>
        </a:xfrm>
      </p:grpSpPr>
      <p:sp>
        <p:nvSpPr>
          <p:cNvPr id="8" name="Google Shape;716;p53">
            <a:extLst>
              <a:ext uri="{FF2B5EF4-FFF2-40B4-BE49-F238E27FC236}">
                <a16:creationId xmlns:a16="http://schemas.microsoft.com/office/drawing/2014/main" id="{0E6E9FF2-A240-1AF4-3443-6C9F945B4940}"/>
              </a:ext>
            </a:extLst>
          </p:cNvPr>
          <p:cNvSpPr txBox="1">
            <a:spLocks noGrp="1"/>
          </p:cNvSpPr>
          <p:nvPr>
            <p:ph type="title"/>
          </p:nvPr>
        </p:nvSpPr>
        <p:spPr>
          <a:xfrm>
            <a:off x="1135425" y="0"/>
            <a:ext cx="4179900" cy="51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How the Web works.</a:t>
            </a:r>
            <a:endParaRPr dirty="0"/>
          </a:p>
        </p:txBody>
      </p:sp>
      <p:pic>
        <p:nvPicPr>
          <p:cNvPr id="12" name="Picture 11" descr="A cartoon of a person standing next to a food truck&#10;&#10;AI-generated content may be incorrect.">
            <a:extLst>
              <a:ext uri="{FF2B5EF4-FFF2-40B4-BE49-F238E27FC236}">
                <a16:creationId xmlns:a16="http://schemas.microsoft.com/office/drawing/2014/main" id="{55A78373-77FC-780C-064A-31E345B2A03A}"/>
              </a:ext>
            </a:extLst>
          </p:cNvPr>
          <p:cNvPicPr>
            <a:picLocks noChangeAspect="1"/>
          </p:cNvPicPr>
          <p:nvPr/>
        </p:nvPicPr>
        <p:blipFill>
          <a:blip r:embed="rId3"/>
          <a:stretch>
            <a:fillRect/>
          </a:stretch>
        </p:blipFill>
        <p:spPr>
          <a:xfrm>
            <a:off x="3139348" y="588989"/>
            <a:ext cx="1965960" cy="1965960"/>
          </a:xfrm>
          <a:prstGeom prst="rect">
            <a:avLst/>
          </a:prstGeom>
        </p:spPr>
      </p:pic>
      <p:pic>
        <p:nvPicPr>
          <p:cNvPr id="14" name="Picture 13" descr="A cartoon of a chef standing in front of a computer&#10;&#10;AI-generated content may be incorrect.">
            <a:extLst>
              <a:ext uri="{FF2B5EF4-FFF2-40B4-BE49-F238E27FC236}">
                <a16:creationId xmlns:a16="http://schemas.microsoft.com/office/drawing/2014/main" id="{DF9547A0-3936-670C-C609-E5EAA2BC18FC}"/>
              </a:ext>
            </a:extLst>
          </p:cNvPr>
          <p:cNvPicPr>
            <a:picLocks noChangeAspect="1"/>
          </p:cNvPicPr>
          <p:nvPr/>
        </p:nvPicPr>
        <p:blipFill>
          <a:blip r:embed="rId4"/>
          <a:stretch>
            <a:fillRect/>
          </a:stretch>
        </p:blipFill>
        <p:spPr>
          <a:xfrm>
            <a:off x="3139348" y="3094278"/>
            <a:ext cx="1965960" cy="1965960"/>
          </a:xfrm>
          <a:prstGeom prst="rect">
            <a:avLst/>
          </a:prstGeom>
        </p:spPr>
      </p:pic>
      <p:pic>
        <p:nvPicPr>
          <p:cNvPr id="16" name="Picture 15" descr="A cartoon of a person holding a hamburger and a computer&#10;&#10;AI-generated content may be incorrect.">
            <a:extLst>
              <a:ext uri="{FF2B5EF4-FFF2-40B4-BE49-F238E27FC236}">
                <a16:creationId xmlns:a16="http://schemas.microsoft.com/office/drawing/2014/main" id="{611A1292-43F3-24DF-A99C-836FA7E3D206}"/>
              </a:ext>
            </a:extLst>
          </p:cNvPr>
          <p:cNvPicPr>
            <a:picLocks noChangeAspect="1"/>
          </p:cNvPicPr>
          <p:nvPr/>
        </p:nvPicPr>
        <p:blipFill>
          <a:blip r:embed="rId5"/>
          <a:stretch>
            <a:fillRect/>
          </a:stretch>
        </p:blipFill>
        <p:spPr>
          <a:xfrm>
            <a:off x="579120" y="3094278"/>
            <a:ext cx="1965960" cy="1965960"/>
          </a:xfrm>
          <a:prstGeom prst="rect">
            <a:avLst/>
          </a:prstGeom>
        </p:spPr>
      </p:pic>
      <p:pic>
        <p:nvPicPr>
          <p:cNvPr id="18" name="Picture 17" descr="A cartoon of a person standing next to a food truck&#10;&#10;AI-generated content may be incorrect.">
            <a:extLst>
              <a:ext uri="{FF2B5EF4-FFF2-40B4-BE49-F238E27FC236}">
                <a16:creationId xmlns:a16="http://schemas.microsoft.com/office/drawing/2014/main" id="{8B52FBD6-3122-E58D-070C-197FB775C30E}"/>
              </a:ext>
            </a:extLst>
          </p:cNvPr>
          <p:cNvPicPr>
            <a:picLocks noChangeAspect="1"/>
          </p:cNvPicPr>
          <p:nvPr/>
        </p:nvPicPr>
        <p:blipFill>
          <a:blip r:embed="rId6"/>
          <a:stretch>
            <a:fillRect/>
          </a:stretch>
        </p:blipFill>
        <p:spPr>
          <a:xfrm>
            <a:off x="579120" y="588989"/>
            <a:ext cx="1965960" cy="1965960"/>
          </a:xfrm>
          <a:prstGeom prst="rect">
            <a:avLst/>
          </a:prstGeom>
        </p:spPr>
      </p:pic>
      <p:sp>
        <p:nvSpPr>
          <p:cNvPr id="19" name="Arrow: Right 18">
            <a:extLst>
              <a:ext uri="{FF2B5EF4-FFF2-40B4-BE49-F238E27FC236}">
                <a16:creationId xmlns:a16="http://schemas.microsoft.com/office/drawing/2014/main" id="{5318C50E-39DE-D649-1C4B-66D968F91AA6}"/>
              </a:ext>
            </a:extLst>
          </p:cNvPr>
          <p:cNvSpPr/>
          <p:nvPr/>
        </p:nvSpPr>
        <p:spPr>
          <a:xfrm>
            <a:off x="2621234" y="1498329"/>
            <a:ext cx="441960" cy="205740"/>
          </a:xfrm>
          <a:prstGeom prst="rightArrow">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Right 20">
            <a:extLst>
              <a:ext uri="{FF2B5EF4-FFF2-40B4-BE49-F238E27FC236}">
                <a16:creationId xmlns:a16="http://schemas.microsoft.com/office/drawing/2014/main" id="{11FF62F8-D466-08FC-08A7-DF52FB946ED5}"/>
              </a:ext>
            </a:extLst>
          </p:cNvPr>
          <p:cNvSpPr/>
          <p:nvPr/>
        </p:nvSpPr>
        <p:spPr>
          <a:xfrm rot="5400000">
            <a:off x="3901348" y="2721743"/>
            <a:ext cx="441960" cy="205740"/>
          </a:xfrm>
          <a:prstGeom prst="rightArrow">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Arrow: Right 21">
            <a:extLst>
              <a:ext uri="{FF2B5EF4-FFF2-40B4-BE49-F238E27FC236}">
                <a16:creationId xmlns:a16="http://schemas.microsoft.com/office/drawing/2014/main" id="{891DC907-1EBA-5C82-21C1-50FA0E9349A3}"/>
              </a:ext>
            </a:extLst>
          </p:cNvPr>
          <p:cNvSpPr/>
          <p:nvPr/>
        </p:nvSpPr>
        <p:spPr>
          <a:xfrm rot="10800000">
            <a:off x="2621234" y="3974388"/>
            <a:ext cx="441960" cy="205740"/>
          </a:xfrm>
          <a:prstGeom prst="rightArrow">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6A9046C6-B90E-9CAD-80CF-E69C6F70B432}"/>
              </a:ext>
            </a:extLst>
          </p:cNvPr>
          <p:cNvGrpSpPr/>
          <p:nvPr/>
        </p:nvGrpSpPr>
        <p:grpSpPr>
          <a:xfrm>
            <a:off x="5480662" y="538979"/>
            <a:ext cx="3507225" cy="4346196"/>
            <a:chOff x="5540134" y="241614"/>
            <a:chExt cx="3507225" cy="4346196"/>
          </a:xfrm>
        </p:grpSpPr>
        <p:sp>
          <p:nvSpPr>
            <p:cNvPr id="23" name="Google Shape;716;p53">
              <a:extLst>
                <a:ext uri="{FF2B5EF4-FFF2-40B4-BE49-F238E27FC236}">
                  <a16:creationId xmlns:a16="http://schemas.microsoft.com/office/drawing/2014/main" id="{27776730-99EF-2CAE-EF3A-AC43DDA2704A}"/>
                </a:ext>
              </a:extLst>
            </p:cNvPr>
            <p:cNvSpPr txBox="1">
              <a:spLocks/>
            </p:cNvSpPr>
            <p:nvPr/>
          </p:nvSpPr>
          <p:spPr>
            <a:xfrm>
              <a:off x="5540134" y="241614"/>
              <a:ext cx="3492354" cy="5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1pPr>
              <a:lvl2pPr marR="0" lvl="1"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2pPr>
              <a:lvl3pPr marR="0" lvl="2"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3pPr>
              <a:lvl4pPr marR="0" lvl="3"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4pPr>
              <a:lvl5pPr marR="0" lvl="4"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5pPr>
              <a:lvl6pPr marR="0" lvl="5"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6pPr>
              <a:lvl7pPr marR="0" lvl="6"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7pPr>
              <a:lvl8pPr marR="0" lvl="7"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8pPr>
              <a:lvl9pPr marR="0" lvl="8"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9pPr>
            </a:lstStyle>
            <a:p>
              <a:pPr>
                <a:buSzPts val="1100"/>
              </a:pPr>
              <a:r>
                <a:rPr lang="en-GB" sz="1100" dirty="0">
                  <a:latin typeface="Work Sans"/>
                  <a:sym typeface="Work Sans"/>
                </a:rPr>
                <a:t>Think of the internet as a bustling city, and our website as a new food truck called the </a:t>
              </a:r>
              <a:r>
                <a:rPr lang="en-GB" sz="1100" b="1" dirty="0">
                  <a:latin typeface="Work Sans"/>
                  <a:sym typeface="Work Sans"/>
                </a:rPr>
                <a:t>'Digital Diner</a:t>
              </a:r>
              <a:r>
                <a:rPr lang="en-GB" sz="1100" dirty="0">
                  <a:latin typeface="Work Sans"/>
                  <a:sym typeface="Work Sans"/>
                </a:rPr>
                <a:t>’.</a:t>
              </a:r>
            </a:p>
            <a:p>
              <a:pPr>
                <a:buSzPts val="1100"/>
              </a:pPr>
              <a:r>
                <a:rPr lang="en-GB" sz="1100" dirty="0">
                  <a:latin typeface="Work Sans"/>
                  <a:sym typeface="Work Sans"/>
                </a:rPr>
                <a:t>The key players are simple: The client/customer, are the </a:t>
              </a:r>
              <a:r>
                <a:rPr lang="en-GB" sz="1100" b="1" dirty="0">
                  <a:latin typeface="Work Sans"/>
                  <a:sym typeface="Work Sans"/>
                </a:rPr>
                <a:t>web browsers</a:t>
              </a:r>
              <a:r>
                <a:rPr lang="en-GB" sz="1100" dirty="0">
                  <a:latin typeface="Work Sans"/>
                  <a:sym typeface="Work Sans"/>
                </a:rPr>
                <a:t>. The food truck is our </a:t>
              </a:r>
              <a:r>
                <a:rPr lang="en-GB" sz="1100" b="1" dirty="0">
                  <a:latin typeface="Work Sans"/>
                  <a:sym typeface="Work Sans"/>
                </a:rPr>
                <a:t>server</a:t>
              </a:r>
              <a:r>
                <a:rPr lang="en-GB" sz="1100" dirty="0">
                  <a:latin typeface="Work Sans"/>
                  <a:sym typeface="Work Sans"/>
                </a:rPr>
                <a:t>. And the delicious meals we serve are the </a:t>
              </a:r>
              <a:r>
                <a:rPr lang="en-GB" sz="1100" b="1" dirty="0">
                  <a:latin typeface="Work Sans"/>
                  <a:sym typeface="Work Sans"/>
                </a:rPr>
                <a:t>websites</a:t>
              </a:r>
              <a:r>
                <a:rPr lang="en-GB" sz="1100" dirty="0">
                  <a:latin typeface="Work Sans"/>
                  <a:sym typeface="Work Sans"/>
                </a:rPr>
                <a:t> you see.</a:t>
              </a:r>
            </a:p>
            <a:p>
              <a:endParaRPr lang="en-GB" sz="1000" dirty="0"/>
            </a:p>
            <a:p>
              <a:endParaRPr lang="en-GB" sz="1000" dirty="0"/>
            </a:p>
          </p:txBody>
        </p:sp>
        <p:sp>
          <p:nvSpPr>
            <p:cNvPr id="26" name="Google Shape;716;p53">
              <a:extLst>
                <a:ext uri="{FF2B5EF4-FFF2-40B4-BE49-F238E27FC236}">
                  <a16:creationId xmlns:a16="http://schemas.microsoft.com/office/drawing/2014/main" id="{622ABCD1-D9B7-365F-654C-786D33AD0330}"/>
                </a:ext>
              </a:extLst>
            </p:cNvPr>
            <p:cNvSpPr txBox="1">
              <a:spLocks/>
            </p:cNvSpPr>
            <p:nvPr/>
          </p:nvSpPr>
          <p:spPr>
            <a:xfrm>
              <a:off x="5555005" y="1444269"/>
              <a:ext cx="3492354" cy="5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1pPr>
              <a:lvl2pPr marR="0" lvl="1"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2pPr>
              <a:lvl3pPr marR="0" lvl="2"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3pPr>
              <a:lvl4pPr marR="0" lvl="3"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4pPr>
              <a:lvl5pPr marR="0" lvl="4"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5pPr>
              <a:lvl6pPr marR="0" lvl="5"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6pPr>
              <a:lvl7pPr marR="0" lvl="6"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7pPr>
              <a:lvl8pPr marR="0" lvl="7"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8pPr>
              <a:lvl9pPr marR="0" lvl="8"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9pPr>
            </a:lstStyle>
            <a:p>
              <a:pPr>
                <a:buSzPts val="1100"/>
              </a:pPr>
              <a:r>
                <a:rPr lang="en-GB" sz="1100" dirty="0">
                  <a:latin typeface="Work Sans"/>
                </a:rPr>
                <a:t>A customer—that's a user's web browser—decides they want a meal. They type in our diner's address (the </a:t>
              </a:r>
              <a:r>
                <a:rPr lang="en-GB" sz="1100" b="1" dirty="0">
                  <a:latin typeface="Work Sans"/>
                </a:rPr>
                <a:t>URL</a:t>
              </a:r>
              <a:r>
                <a:rPr lang="en-GB" sz="1100" dirty="0">
                  <a:latin typeface="Work Sans"/>
                </a:rPr>
                <a:t>) and hit 'enter.  That's their order, an </a:t>
              </a:r>
              <a:r>
                <a:rPr lang="en-GB" sz="1100" b="1" dirty="0">
                  <a:latin typeface="Work Sans"/>
                </a:rPr>
                <a:t>HTTP/HTTPS Request</a:t>
              </a:r>
              <a:r>
                <a:rPr lang="en-GB" sz="1100" dirty="0">
                  <a:latin typeface="Work Sans"/>
                </a:rPr>
                <a:t>.</a:t>
              </a:r>
            </a:p>
          </p:txBody>
        </p:sp>
        <p:sp>
          <p:nvSpPr>
            <p:cNvPr id="27" name="Google Shape;716;p53">
              <a:extLst>
                <a:ext uri="{FF2B5EF4-FFF2-40B4-BE49-F238E27FC236}">
                  <a16:creationId xmlns:a16="http://schemas.microsoft.com/office/drawing/2014/main" id="{47AD9C8C-38F7-83F6-E1F0-EE3C8E7260F4}"/>
                </a:ext>
              </a:extLst>
            </p:cNvPr>
            <p:cNvSpPr txBox="1">
              <a:spLocks/>
            </p:cNvSpPr>
            <p:nvPr/>
          </p:nvSpPr>
          <p:spPr>
            <a:xfrm>
              <a:off x="5555005" y="2189361"/>
              <a:ext cx="3492354" cy="5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1pPr>
              <a:lvl2pPr marR="0" lvl="1"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2pPr>
              <a:lvl3pPr marR="0" lvl="2"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3pPr>
              <a:lvl4pPr marR="0" lvl="3"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4pPr>
              <a:lvl5pPr marR="0" lvl="4"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5pPr>
              <a:lvl6pPr marR="0" lvl="5"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6pPr>
              <a:lvl7pPr marR="0" lvl="6"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7pPr>
              <a:lvl8pPr marR="0" lvl="7"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8pPr>
              <a:lvl9pPr marR="0" lvl="8"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9pPr>
            </a:lstStyle>
            <a:p>
              <a:r>
                <a:rPr lang="en-GB" sz="1100" dirty="0">
                  <a:latin typeface="Work Sans"/>
                </a:rPr>
                <a:t>The server receives the order and starts preparing the meal using 3 core ingredients </a:t>
              </a:r>
              <a:r>
                <a:rPr lang="en-GB" sz="1100" b="1" dirty="0">
                  <a:latin typeface="Work Sans"/>
                </a:rPr>
                <a:t>HTML, CSS </a:t>
              </a:r>
              <a:r>
                <a:rPr lang="en-GB" sz="1100" dirty="0">
                  <a:latin typeface="Work Sans"/>
                </a:rPr>
                <a:t>and</a:t>
              </a:r>
              <a:r>
                <a:rPr lang="en-GB" sz="1100" b="1" dirty="0">
                  <a:latin typeface="Work Sans"/>
                </a:rPr>
                <a:t> JavaScript</a:t>
              </a:r>
              <a:r>
                <a:rPr lang="en-GB" sz="1100" dirty="0">
                  <a:latin typeface="Work Sans"/>
                </a:rPr>
                <a:t>. This is where our core web development skills come in.</a:t>
              </a:r>
            </a:p>
            <a:p>
              <a:r>
                <a:rPr lang="en-GB" sz="1100" dirty="0">
                  <a:latin typeface="Work Sans"/>
                </a:rPr>
                <a:t>HTML is the structure—It gives the meal its shape</a:t>
              </a:r>
            </a:p>
            <a:p>
              <a:r>
                <a:rPr lang="en-GB" sz="1100" dirty="0">
                  <a:latin typeface="Work Sans"/>
                </a:rPr>
                <a:t>CSS is the style—It makes the meal look good</a:t>
              </a:r>
            </a:p>
            <a:p>
              <a:r>
                <a:rPr lang="en-GB" sz="1100" dirty="0">
                  <a:latin typeface="Work Sans"/>
                </a:rPr>
                <a:t>JavaScript is the magic—it's the interactive part of the website. It's what makes the meal come alive.".</a:t>
              </a:r>
            </a:p>
          </p:txBody>
        </p:sp>
        <p:sp>
          <p:nvSpPr>
            <p:cNvPr id="28" name="Google Shape;716;p53">
              <a:extLst>
                <a:ext uri="{FF2B5EF4-FFF2-40B4-BE49-F238E27FC236}">
                  <a16:creationId xmlns:a16="http://schemas.microsoft.com/office/drawing/2014/main" id="{243A344D-A7E7-60BF-B275-9FF86BAC10B0}"/>
                </a:ext>
              </a:extLst>
            </p:cNvPr>
            <p:cNvSpPr txBox="1">
              <a:spLocks/>
            </p:cNvSpPr>
            <p:nvPr/>
          </p:nvSpPr>
          <p:spPr>
            <a:xfrm>
              <a:off x="5555005" y="4068210"/>
              <a:ext cx="3492354" cy="51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1pPr>
              <a:lvl2pPr marR="0" lvl="1"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2pPr>
              <a:lvl3pPr marR="0" lvl="2"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3pPr>
              <a:lvl4pPr marR="0" lvl="3"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4pPr>
              <a:lvl5pPr marR="0" lvl="4"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5pPr>
              <a:lvl6pPr marR="0" lvl="5"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6pPr>
              <a:lvl7pPr marR="0" lvl="6"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7pPr>
              <a:lvl8pPr marR="0" lvl="7"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8pPr>
              <a:lvl9pPr marR="0" lvl="8" algn="l" rtl="0">
                <a:lnSpc>
                  <a:spcPct val="100000"/>
                </a:lnSpc>
                <a:spcBef>
                  <a:spcPts val="0"/>
                </a:spcBef>
                <a:spcAft>
                  <a:spcPts val="0"/>
                </a:spcAft>
                <a:buClr>
                  <a:schemeClr val="dk1"/>
                </a:buClr>
                <a:buSzPts val="2000"/>
                <a:buFont typeface="Space Grotesk Medium"/>
                <a:buNone/>
                <a:defRPr sz="2000" b="0" i="0" u="none" strike="noStrike" cap="none">
                  <a:solidFill>
                    <a:schemeClr val="dk1"/>
                  </a:solidFill>
                  <a:latin typeface="Space Grotesk Medium"/>
                  <a:ea typeface="Space Grotesk Medium"/>
                  <a:cs typeface="Space Grotesk Medium"/>
                  <a:sym typeface="Space Grotesk Medium"/>
                </a:defRPr>
              </a:lvl9pPr>
            </a:lstStyle>
            <a:p>
              <a:r>
                <a:rPr lang="en-GB" sz="1100" dirty="0">
                  <a:latin typeface="Work Sans"/>
                </a:rPr>
                <a:t>Once the meal is perfectly assembled with all three ingredients, the chef hands it back out the window. This is the </a:t>
              </a:r>
              <a:r>
                <a:rPr lang="en-GB" sz="1100" b="1" dirty="0">
                  <a:latin typeface="Work Sans"/>
                </a:rPr>
                <a:t>HTTP Response.</a:t>
              </a:r>
            </a:p>
          </p:txBody>
        </p:sp>
      </p:grpSp>
    </p:spTree>
    <p:extLst>
      <p:ext uri="{BB962C8B-B14F-4D97-AF65-F5344CB8AC3E}">
        <p14:creationId xmlns:p14="http://schemas.microsoft.com/office/powerpoint/2010/main" val="25711164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pic>
        <p:nvPicPr>
          <p:cNvPr id="729" name="Google Shape;729;p55"/>
          <p:cNvPicPr preferRelativeResize="0">
            <a:picLocks noGrp="1"/>
          </p:cNvPicPr>
          <p:nvPr>
            <p:ph type="pic" idx="2"/>
          </p:nvPr>
        </p:nvPicPr>
        <p:blipFill rotWithShape="1">
          <a:blip r:embed="rId3">
            <a:alphaModFix/>
          </a:blip>
          <a:srcRect t="2606" b="2615"/>
          <a:stretch/>
        </p:blipFill>
        <p:spPr>
          <a:xfrm>
            <a:off x="5617800" y="0"/>
            <a:ext cx="3526199" cy="5177101"/>
          </a:xfrm>
          <a:prstGeom prst="rect">
            <a:avLst/>
          </a:prstGeom>
        </p:spPr>
      </p:pic>
      <p:sp>
        <p:nvSpPr>
          <p:cNvPr id="730" name="Google Shape;730;p55"/>
          <p:cNvSpPr txBox="1">
            <a:spLocks noGrp="1"/>
          </p:cNvSpPr>
          <p:nvPr>
            <p:ph type="title"/>
          </p:nvPr>
        </p:nvSpPr>
        <p:spPr>
          <a:xfrm>
            <a:off x="487725" y="515475"/>
            <a:ext cx="4179900" cy="51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Essential Skills for Web Developers</a:t>
            </a:r>
            <a:endParaRPr/>
          </a:p>
        </p:txBody>
      </p:sp>
      <p:sp>
        <p:nvSpPr>
          <p:cNvPr id="731" name="Google Shape;731;p55"/>
          <p:cNvSpPr txBox="1">
            <a:spLocks noGrp="1"/>
          </p:cNvSpPr>
          <p:nvPr>
            <p:ph type="body" idx="1"/>
          </p:nvPr>
        </p:nvSpPr>
        <p:spPr>
          <a:xfrm>
            <a:off x="484900" y="1139875"/>
            <a:ext cx="3943500" cy="289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Fundamental Skills: To become a web developer, several key skills are essential:</a:t>
            </a:r>
            <a:endParaRPr dirty="0"/>
          </a:p>
          <a:p>
            <a:pPr marL="0" lvl="0" indent="0" algn="l" rtl="0">
              <a:spcBef>
                <a:spcPts val="1200"/>
              </a:spcBef>
              <a:spcAft>
                <a:spcPts val="0"/>
              </a:spcAft>
              <a:buNone/>
            </a:pPr>
            <a:r>
              <a:rPr lang="en-GB" b="1" dirty="0"/>
              <a:t>HTML (Hypertext Markup Language)</a:t>
            </a:r>
            <a:r>
              <a:rPr lang="en-GB" dirty="0"/>
              <a:t>: The structure and content of web pages.</a:t>
            </a:r>
            <a:endParaRPr dirty="0"/>
          </a:p>
          <a:p>
            <a:pPr marL="0" lvl="0" indent="0" algn="l" rtl="0">
              <a:spcBef>
                <a:spcPts val="1200"/>
              </a:spcBef>
              <a:spcAft>
                <a:spcPts val="0"/>
              </a:spcAft>
              <a:buNone/>
            </a:pPr>
            <a:r>
              <a:rPr lang="en-GB" b="1" dirty="0"/>
              <a:t>CSS (Cascading Style Sheets)</a:t>
            </a:r>
            <a:r>
              <a:rPr lang="en-GB" dirty="0"/>
              <a:t>: The visual presentation and styling of web pages.</a:t>
            </a:r>
            <a:endParaRPr dirty="0"/>
          </a:p>
          <a:p>
            <a:pPr marL="0" lvl="0" indent="0" algn="l" rtl="0">
              <a:spcBef>
                <a:spcPts val="1200"/>
              </a:spcBef>
              <a:spcAft>
                <a:spcPts val="0"/>
              </a:spcAft>
              <a:buNone/>
            </a:pPr>
            <a:r>
              <a:rPr lang="en-GB" b="1" dirty="0"/>
              <a:t>JavaScript</a:t>
            </a:r>
            <a:r>
              <a:rPr lang="en-GB" dirty="0"/>
              <a:t>: Adds interactivity and dynamic behaviour to web pages.</a:t>
            </a:r>
            <a:endParaRPr dirty="0"/>
          </a:p>
          <a:p>
            <a:pPr marL="0" lvl="0" indent="0" algn="l" rtl="0">
              <a:spcBef>
                <a:spcPts val="1200"/>
              </a:spcBef>
              <a:spcAft>
                <a:spcPts val="0"/>
              </a:spcAft>
              <a:buNone/>
            </a:pPr>
            <a:r>
              <a:rPr lang="en-GB" b="1" dirty="0"/>
              <a:t>Version Control Systems</a:t>
            </a:r>
            <a:r>
              <a:rPr lang="en-GB" dirty="0"/>
              <a:t>:</a:t>
            </a:r>
            <a:endParaRPr dirty="0"/>
          </a:p>
          <a:p>
            <a:pPr marL="0" lvl="0" indent="0" algn="l" rtl="0">
              <a:spcBef>
                <a:spcPts val="1200"/>
              </a:spcBef>
              <a:spcAft>
                <a:spcPts val="0"/>
              </a:spcAft>
              <a:buNone/>
            </a:pPr>
            <a:r>
              <a:rPr lang="en-GB" b="1" dirty="0"/>
              <a:t>Git</a:t>
            </a:r>
            <a:r>
              <a:rPr lang="en-GB" dirty="0"/>
              <a:t>: A distributed version control system for tracking changes in code. Essential for collaboration and managing code efficiently.</a:t>
            </a:r>
            <a:endParaRPr dirty="0"/>
          </a:p>
          <a:p>
            <a:pPr marL="0" lvl="0" indent="0" algn="l" rtl="0">
              <a:spcBef>
                <a:spcPts val="1200"/>
              </a:spcBef>
              <a:spcAft>
                <a:spcPts val="1200"/>
              </a:spcAft>
              <a:buNone/>
            </a:pPr>
            <a:r>
              <a:rPr lang="en-GB" dirty="0"/>
              <a:t>These skills form the foundation for building modern, interactive websites and web applications.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735">
          <a:extLst>
            <a:ext uri="{FF2B5EF4-FFF2-40B4-BE49-F238E27FC236}">
              <a16:creationId xmlns:a16="http://schemas.microsoft.com/office/drawing/2014/main" id="{9860CD16-055B-CD87-EAB4-46409375CB5E}"/>
            </a:ext>
          </a:extLst>
        </p:cNvPr>
        <p:cNvGrpSpPr/>
        <p:nvPr/>
      </p:nvGrpSpPr>
      <p:grpSpPr>
        <a:xfrm>
          <a:off x="0" y="0"/>
          <a:ext cx="0" cy="0"/>
          <a:chOff x="0" y="0"/>
          <a:chExt cx="0" cy="0"/>
        </a:xfrm>
      </p:grpSpPr>
      <p:sp>
        <p:nvSpPr>
          <p:cNvPr id="737" name="Google Shape;737;p56">
            <a:extLst>
              <a:ext uri="{FF2B5EF4-FFF2-40B4-BE49-F238E27FC236}">
                <a16:creationId xmlns:a16="http://schemas.microsoft.com/office/drawing/2014/main" id="{7775D854-D2AC-1C33-53ED-3C6B2AC0422C}"/>
              </a:ext>
            </a:extLst>
          </p:cNvPr>
          <p:cNvSpPr txBox="1">
            <a:spLocks noGrp="1"/>
          </p:cNvSpPr>
          <p:nvPr>
            <p:ph type="title"/>
          </p:nvPr>
        </p:nvSpPr>
        <p:spPr>
          <a:xfrm>
            <a:off x="311700" y="445025"/>
            <a:ext cx="8520600" cy="572700"/>
          </a:xfrm>
        </p:spPr>
        <p:txBody>
          <a:bodyPr spcFirstLastPara="1" wrap="square" lIns="91425" tIns="91425" rIns="91425" bIns="91425" anchor="ctr" anchorCtr="0">
            <a:normAutofit/>
          </a:bodyPr>
          <a:lstStyle/>
          <a:p>
            <a:pPr marL="0" lvl="0" indent="0" rtl="0">
              <a:spcBef>
                <a:spcPts val="0"/>
              </a:spcBef>
              <a:spcAft>
                <a:spcPts val="0"/>
              </a:spcAft>
              <a:buNone/>
            </a:pPr>
            <a:r>
              <a:rPr lang="en-GB" dirty="0"/>
              <a:t>A day in the life of a Web Developer</a:t>
            </a:r>
            <a:endParaRPr lang="en-US" dirty="0"/>
          </a:p>
        </p:txBody>
      </p:sp>
      <p:pic>
        <p:nvPicPr>
          <p:cNvPr id="1026" name="Picture 2" descr="A person typing on a keyboard&#10;&#10;AI-generated content may be incorrect.">
            <a:extLst>
              <a:ext uri="{FF2B5EF4-FFF2-40B4-BE49-F238E27FC236}">
                <a16:creationId xmlns:a16="http://schemas.microsoft.com/office/drawing/2014/main" id="{463BF397-B42D-50A1-FA94-69A30D2090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9088" r="20781" b="-3"/>
          <a:stretch>
            <a:fillRect/>
          </a:stretch>
        </p:blipFill>
        <p:spPr bwMode="auto">
          <a:xfrm>
            <a:off x="4762500" y="1208225"/>
            <a:ext cx="4069800" cy="3264408"/>
          </a:xfrm>
          <a:prstGeom prst="rect">
            <a:avLst/>
          </a:prstGeom>
          <a:solidFill>
            <a:srgbClr val="FFFFFF"/>
          </a:solidFill>
          <a:ln>
            <a:noFill/>
          </a:ln>
          <a:extLst>
            <a:ext uri="{909E8E84-426E-40DD-AFC4-6F175D3DCCD1}">
              <a14:hiddenFill xmlns:a14="http://schemas.microsoft.com/office/drawing/2010/main">
                <a:solidFill>
                  <a:srgbClr val="FFFFFF"/>
                </a:solidFill>
              </a14:hiddenFill>
            </a:ext>
          </a:extLst>
        </p:spPr>
      </p:pic>
      <p:sp>
        <p:nvSpPr>
          <p:cNvPr id="4" name="Google Shape;738;p56">
            <a:extLst>
              <a:ext uri="{FF2B5EF4-FFF2-40B4-BE49-F238E27FC236}">
                <a16:creationId xmlns:a16="http://schemas.microsoft.com/office/drawing/2014/main" id="{BE13EB5D-5133-ED3C-C190-E7785F3C49E1}"/>
              </a:ext>
            </a:extLst>
          </p:cNvPr>
          <p:cNvSpPr txBox="1">
            <a:spLocks/>
          </p:cNvSpPr>
          <p:nvPr/>
        </p:nvSpPr>
        <p:spPr>
          <a:xfrm>
            <a:off x="484900" y="1139875"/>
            <a:ext cx="3943500" cy="2892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1100" dirty="0">
                <a:solidFill>
                  <a:schemeClr val="dk1"/>
                </a:solidFill>
                <a:latin typeface="Work Sans"/>
                <a:sym typeface="Work Sans"/>
              </a:rPr>
              <a:t>A web developer's day isn't just about sitting and coding. It's a dynamic mix of creation, problem-solving, and collaboration."</a:t>
            </a:r>
          </a:p>
          <a:p>
            <a:pPr>
              <a:spcBef>
                <a:spcPts val="1200"/>
              </a:spcBef>
              <a:buClr>
                <a:schemeClr val="dk1"/>
              </a:buClr>
              <a:buSzPts val="1100"/>
            </a:pPr>
            <a:r>
              <a:rPr lang="en-GB" sz="1100" b="1" dirty="0">
                <a:solidFill>
                  <a:schemeClr val="dk1"/>
                </a:solidFill>
                <a:latin typeface="Work Sans"/>
                <a:sym typeface="Work Sans"/>
              </a:rPr>
              <a:t>In the morning, </a:t>
            </a:r>
          </a:p>
          <a:p>
            <a:r>
              <a:rPr lang="en-GB" sz="1100" dirty="0">
                <a:solidFill>
                  <a:schemeClr val="dk1"/>
                </a:solidFill>
                <a:latin typeface="Work Sans"/>
              </a:rPr>
              <a:t>you start with your favourite beverage and tackle the day's tasks, which usually involve writing new code or adding features."</a:t>
            </a:r>
          </a:p>
          <a:p>
            <a:pPr>
              <a:spcBef>
                <a:spcPts val="1200"/>
              </a:spcBef>
              <a:buClr>
                <a:schemeClr val="dk1"/>
              </a:buClr>
              <a:buSzPts val="1100"/>
            </a:pPr>
            <a:r>
              <a:rPr lang="en-GB" sz="1100" b="1" dirty="0">
                <a:solidFill>
                  <a:schemeClr val="dk1"/>
                </a:solidFill>
                <a:latin typeface="Work Sans"/>
              </a:rPr>
              <a:t>The afternoon </a:t>
            </a:r>
          </a:p>
          <a:p>
            <a:r>
              <a:rPr lang="en-GB" sz="1100" dirty="0">
                <a:solidFill>
                  <a:schemeClr val="dk1"/>
                </a:solidFill>
                <a:latin typeface="Work Sans"/>
              </a:rPr>
              <a:t>is often about teamwork. You might attend a meeting to discuss a new project, collaborate with a designer on a website's look, or help a colleague fix a tricky bug. This is where communication skills are just as important as coding skills."</a:t>
            </a:r>
          </a:p>
          <a:p>
            <a:pPr>
              <a:spcBef>
                <a:spcPts val="1200"/>
              </a:spcBef>
              <a:buClr>
                <a:schemeClr val="dk1"/>
              </a:buClr>
              <a:buSzPts val="1100"/>
            </a:pPr>
            <a:r>
              <a:rPr lang="en-GB" sz="1100" b="1" dirty="0">
                <a:solidFill>
                  <a:schemeClr val="dk1"/>
                </a:solidFill>
                <a:latin typeface="Work Sans"/>
              </a:rPr>
              <a:t>The evening </a:t>
            </a:r>
          </a:p>
          <a:p>
            <a:r>
              <a:rPr lang="en-GB" sz="1100" dirty="0">
                <a:solidFill>
                  <a:schemeClr val="dk1"/>
                </a:solidFill>
                <a:latin typeface="Work Sans"/>
              </a:rPr>
              <a:t>is for reviewing your work, pushing it to the repository (like GitHub), and maybe catching up on a new technology. Then, it's time to unwind and recharge for the next day of building amazing things.</a:t>
            </a:r>
          </a:p>
        </p:txBody>
      </p:sp>
    </p:spTree>
    <p:extLst>
      <p:ext uri="{BB962C8B-B14F-4D97-AF65-F5344CB8AC3E}">
        <p14:creationId xmlns:p14="http://schemas.microsoft.com/office/powerpoint/2010/main" val="2594326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5"/>
        <p:cNvGrpSpPr/>
        <p:nvPr/>
      </p:nvGrpSpPr>
      <p:grpSpPr>
        <a:xfrm>
          <a:off x="0" y="0"/>
          <a:ext cx="0" cy="0"/>
          <a:chOff x="0" y="0"/>
          <a:chExt cx="0" cy="0"/>
        </a:xfrm>
      </p:grpSpPr>
      <p:pic>
        <p:nvPicPr>
          <p:cNvPr id="736" name="Google Shape;736;p56"/>
          <p:cNvPicPr preferRelativeResize="0">
            <a:picLocks noGrp="1"/>
          </p:cNvPicPr>
          <p:nvPr>
            <p:ph type="pic" idx="2"/>
          </p:nvPr>
        </p:nvPicPr>
        <p:blipFill rotWithShape="1">
          <a:blip r:embed="rId3">
            <a:alphaModFix/>
          </a:blip>
          <a:srcRect l="8299" r="8290"/>
          <a:stretch/>
        </p:blipFill>
        <p:spPr>
          <a:xfrm>
            <a:off x="4825800" y="0"/>
            <a:ext cx="4318200" cy="5177101"/>
          </a:xfrm>
          <a:prstGeom prst="rect">
            <a:avLst/>
          </a:prstGeom>
        </p:spPr>
      </p:pic>
      <p:sp>
        <p:nvSpPr>
          <p:cNvPr id="737" name="Google Shape;737;p56"/>
          <p:cNvSpPr txBox="1">
            <a:spLocks noGrp="1"/>
          </p:cNvSpPr>
          <p:nvPr>
            <p:ph type="title"/>
          </p:nvPr>
        </p:nvSpPr>
        <p:spPr>
          <a:xfrm>
            <a:off x="487725" y="515475"/>
            <a:ext cx="4179900" cy="51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My motivation for Learning Web Development</a:t>
            </a:r>
            <a:endParaRPr dirty="0"/>
          </a:p>
        </p:txBody>
      </p:sp>
      <p:sp>
        <p:nvSpPr>
          <p:cNvPr id="738" name="Google Shape;738;p56"/>
          <p:cNvSpPr txBox="1">
            <a:spLocks noGrp="1"/>
          </p:cNvSpPr>
          <p:nvPr>
            <p:ph type="body" idx="1"/>
          </p:nvPr>
        </p:nvSpPr>
        <p:spPr>
          <a:xfrm>
            <a:off x="484900" y="1139875"/>
            <a:ext cx="3943500" cy="289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a:t>Personal Insights</a:t>
            </a:r>
            <a:endParaRPr b="1" dirty="0"/>
          </a:p>
          <a:p>
            <a:pPr marL="0" lvl="0" indent="0" algn="l" rtl="0">
              <a:spcBef>
                <a:spcPts val="1200"/>
              </a:spcBef>
              <a:spcAft>
                <a:spcPts val="0"/>
              </a:spcAft>
              <a:buNone/>
            </a:pPr>
            <a:r>
              <a:rPr lang="en-GB" dirty="0"/>
              <a:t>My motivation for choosing web development stems from the desire to create digital solutions that users all over the world will love and solve problems. The ability to bring ideas to life through code is incredibly rewarding.</a:t>
            </a:r>
            <a:endParaRPr dirty="0"/>
          </a:p>
          <a:p>
            <a:pPr marL="0" lvl="0" indent="0" algn="l" rtl="0">
              <a:spcBef>
                <a:spcPts val="1200"/>
              </a:spcBef>
              <a:spcAft>
                <a:spcPts val="0"/>
              </a:spcAft>
              <a:buNone/>
            </a:pPr>
            <a:r>
              <a:rPr lang="en-GB" b="1" dirty="0"/>
              <a:t>Creativity and Problem-Solving</a:t>
            </a:r>
            <a:endParaRPr b="1" dirty="0"/>
          </a:p>
          <a:p>
            <a:pPr marL="0" lvl="0" indent="0" algn="l" rtl="0">
              <a:spcBef>
                <a:spcPts val="1200"/>
              </a:spcBef>
              <a:spcAft>
                <a:spcPts val="0"/>
              </a:spcAft>
              <a:buNone/>
            </a:pPr>
            <a:r>
              <a:rPr lang="en-GB" dirty="0"/>
              <a:t>Web development is a blend of creativity and logical thinking. Each project presents unique challenges that require innovative solutions.</a:t>
            </a:r>
            <a:endParaRPr dirty="0"/>
          </a:p>
          <a:p>
            <a:pPr marL="0" lvl="0" indent="0" algn="l" rtl="0">
              <a:spcBef>
                <a:spcPts val="1200"/>
              </a:spcBef>
              <a:spcAft>
                <a:spcPts val="0"/>
              </a:spcAft>
              <a:buNone/>
            </a:pPr>
            <a:r>
              <a:rPr lang="en-GB" b="1" dirty="0"/>
              <a:t>The Joy of Building</a:t>
            </a:r>
            <a:endParaRPr b="1" dirty="0"/>
          </a:p>
          <a:p>
            <a:pPr marL="0" lvl="0" indent="0" algn="l" rtl="0">
              <a:spcBef>
                <a:spcPts val="1200"/>
              </a:spcBef>
              <a:spcAft>
                <a:spcPts val="0"/>
              </a:spcAft>
              <a:buNone/>
            </a:pPr>
            <a:r>
              <a:rPr lang="en-GB" dirty="0"/>
              <a:t>As a Technical Support Engineer supporting enterprise applications all my career. The immense satisfaction in seeing a functional website come to life, knowing that I built it from the ground up.</a:t>
            </a:r>
            <a:endParaRPr dirty="0"/>
          </a:p>
        </p:txBody>
      </p:sp>
    </p:spTree>
  </p:cSld>
  <p:clrMapOvr>
    <a:masterClrMapping/>
  </p:clrMapOvr>
</p:sld>
</file>

<file path=ppt/theme/theme1.xml><?xml version="1.0" encoding="utf-8"?>
<a:theme xmlns:a="http://schemas.openxmlformats.org/drawingml/2006/main" name="Neon Horizon">
  <a:themeElements>
    <a:clrScheme name="Simple Light">
      <a:dk1>
        <a:srgbClr val="000000"/>
      </a:dk1>
      <a:lt1>
        <a:srgbClr val="FFFFFF"/>
      </a:lt1>
      <a:dk2>
        <a:srgbClr val="595959"/>
      </a:dk2>
      <a:lt2>
        <a:srgbClr val="EEEEEE"/>
      </a:lt2>
      <a:accent1>
        <a:srgbClr val="C7C7C7"/>
      </a:accent1>
      <a:accent2>
        <a:srgbClr val="0048CF"/>
      </a:accent2>
      <a:accent3>
        <a:srgbClr val="FF3F00"/>
      </a:accent3>
      <a:accent4>
        <a:srgbClr val="FEB800"/>
      </a:accent4>
      <a:accent5>
        <a:srgbClr val="FFFFFF"/>
      </a:accent5>
      <a:accent6>
        <a:srgbClr val="000000"/>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560</Words>
  <Application>Microsoft Office PowerPoint</Application>
  <PresentationFormat>On-screen Show (16:9)</PresentationFormat>
  <Paragraphs>32</Paragraphs>
  <Slides>4</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vt:i4>
      </vt:variant>
    </vt:vector>
  </HeadingPairs>
  <TitlesOfParts>
    <vt:vector size="13" baseType="lpstr">
      <vt:lpstr>Fredoka</vt:lpstr>
      <vt:lpstr>Space Grotesk</vt:lpstr>
      <vt:lpstr>Space Grotesk Medium</vt:lpstr>
      <vt:lpstr>Calibri</vt:lpstr>
      <vt:lpstr>Work Sans Medium</vt:lpstr>
      <vt:lpstr>Work Sans</vt:lpstr>
      <vt:lpstr>Work Sans SemiBold</vt:lpstr>
      <vt:lpstr>Arial</vt:lpstr>
      <vt:lpstr>Neon Horizon</vt:lpstr>
      <vt:lpstr>How the Web works.</vt:lpstr>
      <vt:lpstr>Essential Skills for Web Developers</vt:lpstr>
      <vt:lpstr>A day in the life of a Web Developer</vt:lpstr>
      <vt:lpstr>My motivation for Learning Web Development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Golden-Joe Osegbe</cp:lastModifiedBy>
  <cp:revision>1</cp:revision>
  <dcterms:modified xsi:type="dcterms:W3CDTF">2025-09-09T06:39:32Z</dcterms:modified>
</cp:coreProperties>
</file>